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11.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12.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notesSlides/notesSlide13.xml" ContentType="application/vnd.openxmlformats-officedocument.presentationml.notesSlide+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14.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notesSlides/notesSlide15.xml" ContentType="application/vnd.openxmlformats-officedocument.presentationml.notesSlide+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16.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notesSlides/notesSlide17.xml" ContentType="application/vnd.openxmlformats-officedocument.presentationml.notesSlide+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notesSlides/notesSlide18.xml" ContentType="application/vnd.openxmlformats-officedocument.presentationml.notesSlide+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notesSlides/notesSlide19.xml" ContentType="application/vnd.openxmlformats-officedocument.presentationml.notesSlide+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notesSlides/notesSlide20.xml" ContentType="application/vnd.openxmlformats-officedocument.presentationml.notesSlide+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287.xml" ContentType="application/inkml+xml"/>
  <Override PartName="/ppt/notesSlides/notesSlide25.xml" ContentType="application/vnd.openxmlformats-officedocument.presentationml.notesSlide+xml"/>
  <Override PartName="/ppt/ink/ink288.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notesSlides/notesSlide28.xml" ContentType="application/vnd.openxmlformats-officedocument.presentationml.notesSlide+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notesSlides/notesSlide29.xml" ContentType="application/vnd.openxmlformats-officedocument.presentationml.notesSlide+xml"/>
  <Override PartName="/ppt/ink/ink306.xml" ContentType="application/inkml+xml"/>
  <Override PartName="/ppt/ink/ink307.xml" ContentType="application/inkml+xml"/>
  <Override PartName="/ppt/notesSlides/notesSlide30.xml" ContentType="application/vnd.openxmlformats-officedocument.presentationml.notesSlide+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notesSlides/notesSlide31.xml" ContentType="application/vnd.openxmlformats-officedocument.presentationml.notesSlide+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notesSlides/notesSlide32.xml" ContentType="application/vnd.openxmlformats-officedocument.presentationml.notesSlide+xml"/>
  <Override PartName="/ppt/ink/ink356.xml" ContentType="application/inkml+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notesSlides/notesSlide36.xml" ContentType="application/vnd.openxmlformats-officedocument.presentationml.notesSlide+xml"/>
  <Override PartName="/ppt/ink/ink372.xml" ContentType="application/inkml+xml"/>
  <Override PartName="/ppt/ink/ink373.xml" ContentType="application/inkml+xml"/>
  <Override PartName="/ppt/notesSlides/notesSlide37.xml" ContentType="application/vnd.openxmlformats-officedocument.presentationml.notesSlide+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notesSlides/notesSlide38.xml" ContentType="application/vnd.openxmlformats-officedocument.presentationml.notesSlide+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notesSlides/notesSlide39.xml" ContentType="application/vnd.openxmlformats-officedocument.presentationml.notesSlide+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notesSlides/notesSlide40.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notesSlides/notesSlide41.xml" ContentType="application/vnd.openxmlformats-officedocument.presentationml.notesSlide+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notesSlides/notesSlide42.xml" ContentType="application/vnd.openxmlformats-officedocument.presentationml.notesSlide+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notesSlides/notesSlide43.xml" ContentType="application/vnd.openxmlformats-officedocument.presentationml.notesSlide+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notesSlides/notesSlide44.xml" ContentType="application/vnd.openxmlformats-officedocument.presentationml.notesSlide+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notesSlides/notesSlide47.xml" ContentType="application/vnd.openxmlformats-officedocument.presentationml.notesSlide+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notesSlides/notesSlide48.xml" ContentType="application/vnd.openxmlformats-officedocument.presentationml.notesSlide+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notesSlides/notesSlide49.xml" ContentType="application/vnd.openxmlformats-officedocument.presentationml.notesSlide+xml"/>
  <Override PartName="/ppt/ink/ink732.xml" ContentType="application/inkml+xml"/>
  <Override PartName="/ppt/notesSlides/notesSlide50.xml" ContentType="application/vnd.openxmlformats-officedocument.presentationml.notesSlide+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notesSlides/notesSlide51.xml" ContentType="application/vnd.openxmlformats-officedocument.presentationml.notesSlide+xml"/>
  <Override PartName="/ppt/ink/ink765.xml" ContentType="application/inkml+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766.xml" ContentType="application/inkml+xml"/>
  <Override PartName="/ppt/ink/ink767.xml" ContentType="application/inkml+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notesSlides/notesSlide5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notesSlides/notesSlide5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notesSlides/notesSlide5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830.xml" ContentType="application/inkml+xml"/>
  <Override PartName="/ppt/ink/ink831.xml" ContentType="application/inkml+xml"/>
  <Override PartName="/ppt/ink/ink832.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notesSlides/notesSlide59.xml" ContentType="application/vnd.openxmlformats-officedocument.presentationml.notesSlide+xml"/>
  <Override PartName="/ppt/ink/ink841.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858.xml" ContentType="application/inkml+xml"/>
  <Override PartName="/ppt/notesSlides/notesSlide69.xml" ContentType="application/vnd.openxmlformats-officedocument.presentationml.notesSlide+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notesSlides/notesSlide70.xml" ContentType="application/vnd.openxmlformats-officedocument.presentationml.notesSlide+xml"/>
  <Override PartName="/ppt/ink/ink880.xml" ContentType="application/inkml+xml"/>
  <Override PartName="/ppt/notesSlides/notesSlide71.xml" ContentType="application/vnd.openxmlformats-officedocument.presentationml.notesSlide+xml"/>
  <Override PartName="/ppt/ink/ink881.xml" ContentType="application/inkml+xml"/>
  <Override PartName="/ppt/notesSlides/notesSlide72.xml" ContentType="application/vnd.openxmlformats-officedocument.presentationml.notesSlide+xml"/>
  <Override PartName="/ppt/ink/ink882.xml" ContentType="application/inkml+xml"/>
  <Override PartName="/ppt/notesSlides/notesSlide73.xml" ContentType="application/vnd.openxmlformats-officedocument.presentationml.notesSlide+xml"/>
  <Override PartName="/ppt/ink/ink883.xml" ContentType="application/inkml+xml"/>
  <Override PartName="/ppt/ink/ink884.xml" ContentType="application/inkml+xml"/>
  <Override PartName="/ppt/notesSlides/notesSlide74.xml" ContentType="application/vnd.openxmlformats-officedocument.presentationml.notesSlide+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notesSlides/notesSlide75.xml" ContentType="application/vnd.openxmlformats-officedocument.presentationml.notesSlide+xml"/>
  <Override PartName="/ppt/ink/ink909.xml" ContentType="application/inkml+xml"/>
  <Override PartName="/ppt/notesSlides/notesSlide76.xml" ContentType="application/vnd.openxmlformats-officedocument.presentationml.notesSlide+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notesSlides/notesSlide77.xml" ContentType="application/vnd.openxmlformats-officedocument.presentationml.notesSlide+xml"/>
  <Override PartName="/ppt/ink/ink938.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939.xml" ContentType="application/inkml+xml"/>
  <Override PartName="/ppt/notesSlides/notesSlide8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940.xml" ContentType="application/inkml+xml"/>
  <Override PartName="/ppt/ink/ink941.xml" ContentType="application/inkml+xml"/>
  <Override PartName="/ppt/ink/ink942.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notesSlides/notesSlide8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notesSlides/notesSlide8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notesSlides/notesSlide8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notesSlides/notesSlide8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notesSlides/notesSlide91.xml" ContentType="application/vnd.openxmlformats-officedocument.presentationml.notesSlide+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04"/>
  </p:notesMasterIdLst>
  <p:sldIdLst>
    <p:sldId id="395" r:id="rId2"/>
    <p:sldId id="550" r:id="rId3"/>
    <p:sldId id="608" r:id="rId4"/>
    <p:sldId id="668" r:id="rId5"/>
    <p:sldId id="461" r:id="rId6"/>
    <p:sldId id="463" r:id="rId7"/>
    <p:sldId id="275" r:id="rId8"/>
    <p:sldId id="607" r:id="rId9"/>
    <p:sldId id="478" r:id="rId10"/>
    <p:sldId id="537" r:id="rId11"/>
    <p:sldId id="592" r:id="rId12"/>
    <p:sldId id="669" r:id="rId13"/>
    <p:sldId id="672" r:id="rId14"/>
    <p:sldId id="673" r:id="rId15"/>
    <p:sldId id="674" r:id="rId16"/>
    <p:sldId id="675" r:id="rId17"/>
    <p:sldId id="670" r:id="rId18"/>
    <p:sldId id="595" r:id="rId19"/>
    <p:sldId id="593" r:id="rId20"/>
    <p:sldId id="594" r:id="rId21"/>
    <p:sldId id="576" r:id="rId22"/>
    <p:sldId id="493" r:id="rId23"/>
    <p:sldId id="584" r:id="rId24"/>
    <p:sldId id="611" r:id="rId25"/>
    <p:sldId id="473" r:id="rId26"/>
    <p:sldId id="552" r:id="rId27"/>
    <p:sldId id="553" r:id="rId28"/>
    <p:sldId id="554" r:id="rId29"/>
    <p:sldId id="555" r:id="rId30"/>
    <p:sldId id="556" r:id="rId31"/>
    <p:sldId id="557" r:id="rId32"/>
    <p:sldId id="585" r:id="rId33"/>
    <p:sldId id="488" r:id="rId34"/>
    <p:sldId id="496" r:id="rId35"/>
    <p:sldId id="627" r:id="rId36"/>
    <p:sldId id="628" r:id="rId37"/>
    <p:sldId id="629" r:id="rId38"/>
    <p:sldId id="601" r:id="rId39"/>
    <p:sldId id="678" r:id="rId40"/>
    <p:sldId id="679" r:id="rId41"/>
    <p:sldId id="680" r:id="rId42"/>
    <p:sldId id="681" r:id="rId43"/>
    <p:sldId id="682" r:id="rId44"/>
    <p:sldId id="677" r:id="rId45"/>
    <p:sldId id="641" r:id="rId46"/>
    <p:sldId id="644" r:id="rId47"/>
    <p:sldId id="645" r:id="rId48"/>
    <p:sldId id="646" r:id="rId49"/>
    <p:sldId id="504" r:id="rId50"/>
    <p:sldId id="630" r:id="rId51"/>
    <p:sldId id="490" r:id="rId52"/>
    <p:sldId id="621" r:id="rId53"/>
    <p:sldId id="624" r:id="rId54"/>
    <p:sldId id="625" r:id="rId55"/>
    <p:sldId id="626" r:id="rId56"/>
    <p:sldId id="623" r:id="rId57"/>
    <p:sldId id="508" r:id="rId58"/>
    <p:sldId id="507" r:id="rId59"/>
    <p:sldId id="511" r:id="rId60"/>
    <p:sldId id="632" r:id="rId61"/>
    <p:sldId id="634" r:id="rId62"/>
    <p:sldId id="635" r:id="rId63"/>
    <p:sldId id="636" r:id="rId64"/>
    <p:sldId id="633" r:id="rId65"/>
    <p:sldId id="512" r:id="rId66"/>
    <p:sldId id="665" r:id="rId67"/>
    <p:sldId id="518" r:id="rId68"/>
    <p:sldId id="650" r:id="rId69"/>
    <p:sldId id="651" r:id="rId70"/>
    <p:sldId id="652" r:id="rId71"/>
    <p:sldId id="653" r:id="rId72"/>
    <p:sldId id="654" r:id="rId73"/>
    <p:sldId id="655" r:id="rId74"/>
    <p:sldId id="656" r:id="rId75"/>
    <p:sldId id="522" r:id="rId76"/>
    <p:sldId id="657" r:id="rId77"/>
    <p:sldId id="658" r:id="rId78"/>
    <p:sldId id="659" r:id="rId79"/>
    <p:sldId id="524" r:id="rId80"/>
    <p:sldId id="525" r:id="rId81"/>
    <p:sldId id="562" r:id="rId82"/>
    <p:sldId id="564" r:id="rId83"/>
    <p:sldId id="566" r:id="rId84"/>
    <p:sldId id="568" r:id="rId85"/>
    <p:sldId id="661" r:id="rId86"/>
    <p:sldId id="663" r:id="rId87"/>
    <p:sldId id="664" r:id="rId88"/>
    <p:sldId id="662" r:id="rId89"/>
    <p:sldId id="535" r:id="rId90"/>
    <p:sldId id="539" r:id="rId91"/>
    <p:sldId id="540" r:id="rId92"/>
    <p:sldId id="640" r:id="rId93"/>
    <p:sldId id="647" r:id="rId94"/>
    <p:sldId id="649" r:id="rId95"/>
    <p:sldId id="648" r:id="rId96"/>
    <p:sldId id="536" r:id="rId97"/>
    <p:sldId id="541" r:id="rId98"/>
    <p:sldId id="542" r:id="rId99"/>
    <p:sldId id="543" r:id="rId100"/>
    <p:sldId id="598" r:id="rId101"/>
    <p:sldId id="666" r:id="rId102"/>
    <p:sldId id="667"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80" d="100"/>
          <a:sy n="80" d="100"/>
        </p:scale>
        <p:origin x="1422" y="90"/>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Data creation helpers are a must!</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Teardown / rollback scripts are necessary</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 creation helpers are a must!</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Teardown / rollback scripts are necessary</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0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0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0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10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0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0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0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0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0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10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10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10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10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10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10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10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10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10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10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10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10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10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1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1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1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1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1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1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1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1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1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1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1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1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1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1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1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1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1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1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1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1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1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1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1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1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1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1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1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1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1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1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1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1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1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1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1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1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1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1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1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1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1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1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1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1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1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15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1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1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1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8">789 816 4 0,'5'4'0'0</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9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9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9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9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91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9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9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9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9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9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9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9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9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9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9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9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9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9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9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9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9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9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9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9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9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9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9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9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9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9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9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9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9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94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9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9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9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9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9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9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9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9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9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9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9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9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9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9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9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9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9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9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9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9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9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9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9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talk is the story of my team's struggle with UI testing over the past 6 years.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Personally, I've been writing tests of some kind or another for over 14 years, and for most of those years I've held the opinion that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this logic is implemented in the HTML view code, then if we deem it necessary to test, the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way to do that is through a UI test.</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Refactor your code to make your "logic" testable with a code-based test, and write UI tests only to focus on user interaction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API that your test code can use to interact with your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sure that your tests themselves </a:t>
            </a:r>
            <a:r>
              <a:rPr lang="en-US" sz="1200" i="1" kern="1200" dirty="0">
                <a:solidFill>
                  <a:schemeClr val="tx1"/>
                </a:solidFill>
                <a:effectLst/>
                <a:latin typeface="+mn-lt"/>
                <a:ea typeface="+mn-ea"/>
                <a:cs typeface="+mn-cs"/>
              </a:rPr>
              <a:t>do not reference the HTML structure of your page</a:t>
            </a:r>
            <a:r>
              <a:rPr lang="en-US" sz="1200" i="0" kern="1200" dirty="0">
                <a:solidFill>
                  <a:schemeClr val="tx1"/>
                </a:solidFill>
                <a:effectLst/>
                <a:latin typeface="+mn-lt"/>
                <a:ea typeface="+mn-ea"/>
                <a:cs typeface="+mn-cs"/>
              </a:rPr>
              <a:t>. The </a:t>
            </a:r>
            <a:r>
              <a:rPr lang="en-US" sz="1200" i="0" kern="1200" dirty="0" err="1">
                <a:solidFill>
                  <a:schemeClr val="tx1"/>
                </a:solidFill>
                <a:effectLst/>
                <a:latin typeface="+mn-lt"/>
                <a:ea typeface="+mn-ea"/>
                <a:cs typeface="+mn-cs"/>
              </a:rPr>
              <a:t>PageObject</a:t>
            </a:r>
            <a:r>
              <a:rPr lang="en-US" sz="1200" i="0" kern="1200" dirty="0">
                <a:solidFill>
                  <a:schemeClr val="tx1"/>
                </a:solidFill>
                <a:effectLst/>
                <a:latin typeface="+mn-lt"/>
                <a:ea typeface="+mn-ea"/>
                <a:cs typeface="+mn-cs"/>
              </a:rPr>
              <a:t> should encapsulate the implementation details and make your tests much easier to write and maintain.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41897471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all I have. You can find this slide deck on my GitHub page, and if you have feedback about this session I'd love to hear from you on Twitter or via email. Thank you so much </a:t>
            </a:r>
            <a:r>
              <a:rPr lang="en-US" sz="1200" kern="1200">
                <a:solidFill>
                  <a:schemeClr val="tx1"/>
                </a:solidFill>
                <a:effectLst/>
                <a:latin typeface="+mn-lt"/>
                <a:ea typeface="+mn-ea"/>
                <a:cs typeface="+mn-cs"/>
              </a:rPr>
              <a:t>for coming today!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325920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UI test for that logic I just discussed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we'd need to create a user with an active license.</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193585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save that user into the database, so that the browser can log in as that person.</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2150184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spin up a browser and automate it through the login process. I'll talk about this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thing in a minute, but basically this line of code would trigger some browser automation.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9982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we're logged in, we'd then need to navigate to the page that we're testing, so there's another piece of browser automation here.</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01988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finally, we'd need to use Selenium to interrogate the DOM to see if the text we're looking for is visible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987342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a </a:t>
            </a:r>
            <a:r>
              <a:rPr lang="en-US" sz="1200" i="1" kern="1200" dirty="0">
                <a:solidFill>
                  <a:schemeClr val="tx1"/>
                </a:solidFill>
                <a:effectLst/>
                <a:latin typeface="+mn-lt"/>
                <a:ea typeface="+mn-ea"/>
                <a:cs typeface="+mn-cs"/>
              </a:rPr>
              <a:t>ton </a:t>
            </a:r>
            <a:r>
              <a:rPr lang="en-US" sz="1200" kern="1200" dirty="0">
                <a:solidFill>
                  <a:schemeClr val="tx1"/>
                </a:solidFill>
                <a:effectLst/>
                <a:latin typeface="+mn-lt"/>
                <a:ea typeface="+mn-ea"/>
                <a:cs typeface="+mn-cs"/>
              </a:rPr>
              <a:t>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58836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freaking suck. They are hard to write. They are slow to execute. They are extremely brittle. There are entire categories of pain points that just don't occur with other types of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Anyone else feel this way about UI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My team has been developing a large and complex SaaS application for the last 8 years, and we've been writing unit and integration tests from the beginning. We're up to 7000 of those tests. But, because we all shared this feeling, we didn't write any UI tests in the beginning.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eventually, despite all of those thousands of tests, we started having experiences like this.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because these things are slow to execute and leave behind a bunch of data I try and avoid it. In general, if you find yourself wanting to test multiple permutations of inputs, it's better to isolate the things that are sensitive to those permutations somewhere that they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technique isn’t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all kinds of things that you can test for using data or integration tests that don’t require spinning up a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execute a controller or API endpoint and then look in the database or file system to see if changes were saved correctly. Basically, if you can validate your test using anything other than a rendered DOM, then you should write that as a code-based test instead.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we use unit tests against a view model to check for calculations and visibility of certain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data or integration tests to validate business logic and the interaction between different services.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try to limit our UI tests to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you simply cannot test without fully rendering the DOM.</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the code to PROD, and then we'd get a phone call that was the equivalent of "hey guys, you said you had a good build. So why is the engine room under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fact of the matter is, unit and integration tests alone are insufficient to support a large or complex app. If you aren't testing all of the nooks and crannies of your application </a:t>
            </a:r>
            <a:r>
              <a:rPr lang="en-US" sz="1200" u="sng" kern="1200" dirty="0">
                <a:solidFill>
                  <a:schemeClr val="tx1"/>
                </a:solidFill>
                <a:effectLst/>
                <a:latin typeface="+mn-lt"/>
                <a:ea typeface="+mn-ea"/>
                <a:cs typeface="+mn-cs"/>
              </a:rPr>
              <a:t>using a browser</a:t>
            </a:r>
            <a:r>
              <a:rPr lang="en-US" sz="1200" u="none" kern="1200" dirty="0">
                <a:solidFill>
                  <a:schemeClr val="tx1"/>
                </a:solidFill>
                <a:effectLst/>
                <a:latin typeface="+mn-lt"/>
                <a:ea typeface="+mn-ea"/>
                <a:cs typeface="+mn-cs"/>
              </a:rPr>
              <a:t>, then you're vulnerable to this same sort of failure.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your system gets large enough, testing those nooks and crannies by hand becomes very expensive. Eventually we realized that we needed to test the entire application through a browser, but that if we kept doing it by hand we were going to have to keep increasing the size of the QA team to keep up with the application's growth.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we eventually had to start writing UI tests. In the beginning it was tough. We made lots of mistakes, we wrote a lot of brittle tests, and honestly we came up with a lot of excuses to </a:t>
            </a:r>
            <a:r>
              <a:rPr lang="en-US" sz="1200" i="1" kern="1200" dirty="0">
                <a:solidFill>
                  <a:schemeClr val="tx1"/>
                </a:solidFill>
                <a:effectLst/>
                <a:latin typeface="+mn-lt"/>
                <a:ea typeface="+mn-ea"/>
                <a:cs typeface="+mn-cs"/>
              </a:rPr>
              <a:t>avoid </a:t>
            </a:r>
            <a:r>
              <a:rPr lang="en-US" sz="1200" i="0" kern="1200" dirty="0">
                <a:solidFill>
                  <a:schemeClr val="tx1"/>
                </a:solidFill>
                <a:effectLst/>
                <a:latin typeface="+mn-lt"/>
                <a:ea typeface="+mn-ea"/>
                <a:cs typeface="+mn-cs"/>
              </a:rPr>
              <a:t>writing them. But we kept at it, and then in 2017 something happened that inspired me to write this talk.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 and ensuring that the CSS, JS, and HTML are working properly together.</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page object is basically a façade that represents a single page or UI element in your site and abstracts away the details of the HTML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is that your UI test code references the public properties of the Page Object, and the Page Object handles the browser automation. This way, there's less duplication in the test code and less coupling between your test logic and the browser automation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Page Object for a Login page would likely have a Username field, a Password field, and a submit button. And if we use this Page Object to write our tests, our test code itself doesn't have to know anything about the element names or IDs that are in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what that looks like in code. We create a Page Object class for each element of the UI, and that class contains public properties exposing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correctly, you will end up writing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your pages, rather than an </a:t>
            </a:r>
            <a:r>
              <a:rPr lang="en-US" sz="1200" i="1" kern="1200" dirty="0">
                <a:solidFill>
                  <a:schemeClr val="tx1"/>
                </a:solidFill>
                <a:effectLst/>
                <a:latin typeface="+mn-lt"/>
                <a:ea typeface="+mn-ea"/>
                <a:cs typeface="+mn-cs"/>
              </a:rPr>
              <a:t>HTML-centric </a:t>
            </a:r>
            <a:r>
              <a:rPr lang="en-US" sz="1200" i="0" kern="1200" dirty="0">
                <a:solidFill>
                  <a:schemeClr val="tx1"/>
                </a:solidFill>
                <a:effectLst/>
                <a:latin typeface="+mn-lt"/>
                <a:ea typeface="+mn-ea"/>
                <a:cs typeface="+mn-cs"/>
              </a:rPr>
              <a:t>one.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that's a good thing. You should NOT be putting HTML IDs, class names,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directly in your test code because it's error prone, it makes the tests harder to write, and it makes your test code brittle.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to abstract all of those details away.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PageObjects, each test was written to interact with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directly.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139272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new developer had recently joined our team and we showed him how we write UI tests, and a couple of months later he told me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told me that, even though our UI tests are still the most painful tests we write, we've solved enough of the pain points that programmers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them.</a:t>
            </a:r>
          </a:p>
          <a:p>
            <a:endParaRPr lang="en-US" b="0" dirty="0"/>
          </a:p>
          <a:p>
            <a:r>
              <a:rPr lang="en-US" b="0" dirty="0"/>
              <a:t>And that's huge. Because once we started making fewer excuses we started writing more tests, and our release quality has gone up significantly as a result.</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4171412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a test for the login page would directly modify the Username field,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950762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the password field…</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4601638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click the submit button…</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764275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then finally make its assertions.</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70433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Seems simple,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definitely decoupled this test from the HTML </a:t>
            </a:r>
            <a:r>
              <a:rPr lang="en-US" sz="1200" i="1" kern="1200" dirty="0">
                <a:solidFill>
                  <a:schemeClr val="tx1"/>
                </a:solidFill>
                <a:effectLst/>
                <a:latin typeface="+mn-lt"/>
                <a:ea typeface="+mn-ea"/>
                <a:cs typeface="+mn-cs"/>
              </a:rPr>
              <a:t>markup</a:t>
            </a:r>
            <a:r>
              <a:rPr lang="en-US" sz="1200" i="0" kern="1200" dirty="0">
                <a:solidFill>
                  <a:schemeClr val="tx1"/>
                </a:solidFill>
                <a:effectLst/>
                <a:latin typeface="+mn-lt"/>
                <a:ea typeface="+mn-ea"/>
                <a:cs typeface="+mn-cs"/>
              </a:rPr>
              <a:t>, but it's still coupled to the specific </a:t>
            </a:r>
            <a:r>
              <a:rPr lang="en-US" sz="1200" kern="1200" dirty="0">
                <a:solidFill>
                  <a:schemeClr val="tx1"/>
                </a:solidFill>
                <a:effectLst/>
                <a:latin typeface="+mn-lt"/>
                <a:ea typeface="+mn-ea"/>
                <a:cs typeface="+mn-cs"/>
              </a:rPr>
              <a:t>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677173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for a moment that I have five different tests I want to run for the login page:</a:t>
            </a:r>
          </a:p>
          <a:p>
            <a:pPr lvl="0"/>
            <a:r>
              <a:rPr lang="en-US" sz="1200" kern="1200" dirty="0">
                <a:solidFill>
                  <a:schemeClr val="tx1"/>
                </a:solidFill>
                <a:effectLst/>
                <a:latin typeface="+mn-lt"/>
                <a:ea typeface="+mn-ea"/>
                <a:cs typeface="+mn-cs"/>
              </a:rPr>
              <a:t>Invalid credentials results in an error message showing up on the page</a:t>
            </a:r>
          </a:p>
          <a:p>
            <a:pPr lvl="0"/>
            <a:r>
              <a:rPr lang="en-US" sz="1200" kern="1200" dirty="0">
                <a:solidFill>
                  <a:schemeClr val="tx1"/>
                </a:solidFill>
                <a:effectLst/>
                <a:latin typeface="+mn-lt"/>
                <a:ea typeface="+mn-ea"/>
                <a:cs typeface="+mn-cs"/>
              </a:rPr>
              <a:t>Valid credentials for a “locked” account displays an error message</a:t>
            </a:r>
          </a:p>
          <a:p>
            <a:pPr lvl="0"/>
            <a:r>
              <a:rPr lang="en-US" sz="1200" kern="1200" dirty="0">
                <a:solidFill>
                  <a:schemeClr val="tx1"/>
                </a:solidFill>
                <a:effectLst/>
                <a:latin typeface="+mn-lt"/>
                <a:ea typeface="+mn-ea"/>
                <a:cs typeface="+mn-cs"/>
              </a:rPr>
              <a:t>Valid credentials for an Admin user causes redirect to the Admin dashboard</a:t>
            </a:r>
          </a:p>
          <a:p>
            <a:pPr lvl="0"/>
            <a:r>
              <a:rPr lang="en-US" sz="1200" kern="1200" dirty="0">
                <a:solidFill>
                  <a:schemeClr val="tx1"/>
                </a:solidFill>
                <a:effectLst/>
                <a:latin typeface="+mn-lt"/>
                <a:ea typeface="+mn-ea"/>
                <a:cs typeface="+mn-cs"/>
              </a:rPr>
              <a:t>Valid credentials for a Normal User causes redirect to the default dashboard</a:t>
            </a:r>
          </a:p>
          <a:p>
            <a:pPr lvl="0"/>
            <a:r>
              <a:rPr lang="en-US" sz="1200" kern="1200" dirty="0">
                <a:solidFill>
                  <a:schemeClr val="tx1"/>
                </a:solidFill>
                <a:effectLst/>
                <a:latin typeface="+mn-lt"/>
                <a:ea typeface="+mn-ea"/>
                <a:cs typeface="+mn-cs"/>
              </a:rPr>
              <a:t>If a user that hasn’t changed their password in over 180 days triggers Password Reset process</a:t>
            </a: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Things like “when the account is locked, show this error message” and "different user types get different default home pages" should be unit or integration tests against a login service, not browser-level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scenario I would probably keep two these UI tests, one to cover the happy path successful login and one to cover a failure state, just to make sure that the UI responds properly in both scenarios. But exhaustive coverage of all conditions should be handled with lower level tests instead.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PageObjects as well.</a:t>
            </a: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learned some hard fought lessons that I want to share with you. I'd like to make your journey to that milestone less painful than ours.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there is no One True Way of UI Testing. There are no silver bullets, just a series of different trade-offs you can make. This talk is not about any one specific library or framework or tool or testing service. It's more about the strategy that we've applied to </a:t>
            </a:r>
            <a:r>
              <a:rPr lang="en-US" sz="1200" i="0" kern="1200" dirty="0">
                <a:solidFill>
                  <a:schemeClr val="tx1"/>
                </a:solidFill>
                <a:effectLst/>
                <a:latin typeface="+mn-lt"/>
                <a:ea typeface="+mn-ea"/>
                <a:cs typeface="+mn-cs"/>
              </a:rPr>
              <a:t>UI testing </a:t>
            </a:r>
            <a:r>
              <a:rPr lang="en-US" sz="1200" kern="1200" dirty="0">
                <a:solidFill>
                  <a:schemeClr val="tx1"/>
                </a:solidFill>
                <a:effectLst/>
                <a:latin typeface="+mn-lt"/>
                <a:ea typeface="+mn-ea"/>
                <a:cs typeface="+mn-cs"/>
              </a:rPr>
              <a:t>a large, complex, server-rendered, line-of-business web app, and how we've navigated all of those trade-offs.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even if you live in a different world than we do, seeing how our choices have played out over time will help you make </a:t>
            </a:r>
            <a:r>
              <a:rPr lang="en-US" sz="1200" kern="1200">
                <a:solidFill>
                  <a:schemeClr val="tx1"/>
                </a:solidFill>
                <a:effectLst/>
                <a:latin typeface="+mn-lt"/>
                <a:ea typeface="+mn-ea"/>
                <a:cs typeface="+mn-cs"/>
              </a:rPr>
              <a:t>better chof </a:t>
            </a:r>
            <a:r>
              <a:rPr lang="en-US" sz="1200" kern="1200" dirty="0">
                <a:solidFill>
                  <a:schemeClr val="tx1"/>
                </a:solidFill>
                <a:effectLst/>
                <a:latin typeface="+mn-lt"/>
                <a:ea typeface="+mn-ea"/>
                <a:cs typeface="+mn-cs"/>
              </a:rPr>
              <a:t>your own. </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PageObjects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slides ago I stated that every UI test needs to consider these 4 things.</a:t>
            </a:r>
          </a:p>
          <a:p>
            <a:r>
              <a:rPr lang="en-US" sz="1200" kern="1200" dirty="0">
                <a:solidFill>
                  <a:schemeClr val="tx1"/>
                </a:solidFill>
                <a:effectLst/>
                <a:latin typeface="+mn-lt"/>
                <a:ea typeface="+mn-ea"/>
                <a:cs typeface="+mn-cs"/>
              </a:rPr>
              <a:t>The PageObjects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handle the navigation to the page in question using the </a:t>
            </a:r>
            <a:r>
              <a:rPr lang="en-US" sz="1200" i="1" kern="1200" dirty="0" err="1">
                <a:solidFill>
                  <a:schemeClr val="tx1"/>
                </a:solidFill>
                <a:effectLst/>
                <a:latin typeface="+mn-lt"/>
                <a:ea typeface="+mn-ea"/>
                <a:cs typeface="+mn-cs"/>
              </a:rPr>
              <a:t>GoToPage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Reusing the </a:t>
            </a:r>
            <a:r>
              <a:rPr lang="en-US" sz="1200" i="1" kern="1200" dirty="0" err="1">
                <a:solidFill>
                  <a:schemeClr val="tx1"/>
                </a:solidFill>
                <a:effectLst/>
                <a:latin typeface="+mn-lt"/>
                <a:ea typeface="+mn-ea"/>
                <a:cs typeface="+mn-cs"/>
              </a:rPr>
              <a:t>LoginPage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 person goes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 applications for those types of licenses collect a lot of data. Applicants need to fill our their work history, education history, they need to pay different types of fees, they might need to provide professional references, there might be some sort of background check that's performed on them, etc. And all of that stuff needs to be configurable because every credential has a completely customized application 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collect all of that data are a key feature of the system and because they are so configurable, and there are so many different possible permutations of that configuration, we obviously need UI tests around them. But writing those UI tests is challenging.</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access to a database snapshot that is checked into source control and that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snapshot already has a data entry form created, then we can just create a constant that references the ID of that pre-existing record, and then the test is super easy to write. 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deal with creating test data in an actual database</a:t>
            </a:r>
          </a:p>
          <a:p>
            <a:pPr lvl="0"/>
            <a:r>
              <a:rPr lang="en-US" sz="1200" kern="1200" dirty="0">
                <a:solidFill>
                  <a:schemeClr val="tx1"/>
                </a:solidFill>
                <a:effectLst/>
                <a:latin typeface="+mn-lt"/>
                <a:ea typeface="+mn-ea"/>
                <a:cs typeface="+mn-cs"/>
              </a:rPr>
              <a:t>Miscellaneous tips and tricks that make these things less painful</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Again, I’m 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so you define a new form, save it to the snapshot, and add its ID to the list.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test we write deals specifically with the ability to render a form using a tabbed UI, so we create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data entry form and save it to the snapshot as well.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yet another test we write deals with the review process that some application forms go through.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things is different enough that it's logical to just create a new data entry form in that baseline database and reference it in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She needs to write a test that deals with a multi-tab UI, that also has an application fee, </a:t>
            </a:r>
            <a:r>
              <a:rPr lang="en-US" sz="1200" i="1" kern="1200" dirty="0">
                <a:solidFill>
                  <a:schemeClr val="tx1"/>
                </a:solidFill>
                <a:effectLst/>
                <a:latin typeface="+mn-lt"/>
                <a:ea typeface="+mn-ea"/>
                <a:cs typeface="+mn-cs"/>
              </a:rPr>
              <a:t>and </a:t>
            </a:r>
            <a:r>
              <a:rPr lang="en-US" sz="1200" i="0" kern="1200" dirty="0">
                <a:solidFill>
                  <a:schemeClr val="tx1"/>
                </a:solidFill>
                <a:effectLst/>
                <a:latin typeface="+mn-lt"/>
                <a:ea typeface="+mn-ea"/>
                <a:cs typeface="+mn-cs"/>
              </a:rPr>
              <a:t>goes through a review step. She has no way of knowing </a:t>
            </a:r>
            <a:r>
              <a:rPr lang="en-US" sz="1200" kern="1200" dirty="0">
                <a:solidFill>
                  <a:schemeClr val="tx1"/>
                </a:solidFill>
                <a:effectLst/>
                <a:latin typeface="+mn-lt"/>
                <a:ea typeface="+mn-ea"/>
                <a:cs typeface="+mn-cs"/>
              </a:rPr>
              <a:t>which, if any, of these pre-built things meet those specific needs, so she’ll also do the logical thing and create yet another pre-built record.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you end up with lots of duplication because there just isn't a good way to manage reusable data at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if that newly hired programmer needs a tabbed data entry form with an application fee, she could write a tiny bit of SQL that just modifies the pre-existing form with a fee and ensures that it </a:t>
            </a:r>
            <a:r>
              <a:rPr lang="en-US" sz="1200" i="1" kern="1200" dirty="0">
                <a:solidFill>
                  <a:schemeClr val="tx1"/>
                </a:solidFill>
                <a:effectLst/>
                <a:latin typeface="+mn-lt"/>
                <a:ea typeface="+mn-ea"/>
                <a:cs typeface="+mn-cs"/>
              </a:rPr>
              <a:t>also </a:t>
            </a:r>
            <a:r>
              <a:rPr lang="en-US" sz="1200" i="0" kern="1200" dirty="0">
                <a:solidFill>
                  <a:schemeClr val="tx1"/>
                </a:solidFill>
                <a:effectLst/>
                <a:latin typeface="+mn-lt"/>
                <a:ea typeface="+mn-ea"/>
                <a:cs typeface="+mn-cs"/>
              </a:rPr>
              <a:t>is now multi-tab.</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now you have tests making permanent changes to shared global data, and that’s dangerous. You might get different results if you run the tests in different sequences, because there might a test that </a:t>
            </a:r>
            <a:r>
              <a:rPr lang="en-US" sz="1200" i="1" kern="1200" dirty="0">
                <a:solidFill>
                  <a:schemeClr val="tx1"/>
                </a:solidFill>
                <a:effectLst/>
                <a:latin typeface="+mn-lt"/>
                <a:ea typeface="+mn-ea"/>
                <a:cs typeface="+mn-cs"/>
              </a:rPr>
              <a:t>assumes </a:t>
            </a:r>
            <a:r>
              <a:rPr lang="en-US" sz="1200" i="0" kern="1200" dirty="0">
                <a:solidFill>
                  <a:schemeClr val="tx1"/>
                </a:solidFill>
                <a:effectLst/>
                <a:latin typeface="+mn-lt"/>
                <a:ea typeface="+mn-ea"/>
                <a:cs typeface="+mn-cs"/>
              </a:rPr>
              <a:t>that the form with the application fee uses a single-tab UI. If that test runs first, it will pass. But if </a:t>
            </a:r>
            <a:r>
              <a:rPr lang="en-US" sz="1200" i="1" kern="1200" dirty="0">
                <a:solidFill>
                  <a:schemeClr val="tx1"/>
                </a:solidFill>
                <a:effectLst/>
                <a:latin typeface="+mn-lt"/>
                <a:ea typeface="+mn-ea"/>
                <a:cs typeface="+mn-cs"/>
              </a:rPr>
              <a:t>this </a:t>
            </a:r>
            <a:r>
              <a:rPr lang="en-US" sz="1200" i="0" kern="1200" dirty="0">
                <a:solidFill>
                  <a:schemeClr val="tx1"/>
                </a:solidFill>
                <a:effectLst/>
                <a:latin typeface="+mn-lt"/>
                <a:ea typeface="+mn-ea"/>
                <a:cs typeface="+mn-cs"/>
              </a:rPr>
              <a:t>test runs first, and this change persists in the database, then that other test is going to fail because the system is no longer in the expected state.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Those failures are really hard to triage; lets say that other test fails, and so we reset to a known clean state and run it by itself under a debugger. But this time, the test passes. And then we run the whole suite together, and it fails again. That's a </a:t>
            </a:r>
            <a:r>
              <a:rPr lang="en-US" sz="1200" i="1" kern="1200" dirty="0">
                <a:solidFill>
                  <a:schemeClr val="tx1"/>
                </a:solidFill>
                <a:effectLst/>
                <a:latin typeface="+mn-lt"/>
                <a:ea typeface="+mn-ea"/>
                <a:cs typeface="+mn-cs"/>
              </a:rPr>
              <a:t>really </a:t>
            </a:r>
            <a:r>
              <a:rPr lang="en-US" sz="1200" i="0" kern="1200" dirty="0">
                <a:solidFill>
                  <a:schemeClr val="tx1"/>
                </a:solidFill>
                <a:effectLst/>
                <a:latin typeface="+mn-lt"/>
                <a:ea typeface="+mn-ea"/>
                <a:cs typeface="+mn-cs"/>
              </a:rPr>
              <a:t>frustrating way to spend an afternoon!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believe that whenever it's possible to do so, each test should create its own test data. Tests should make the fewest possible assumptions about the state of the database and should be as self-contained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when creating test data, tests should be precise and explicit about which properties of that data its creating are actually relevant to the test. I'll show an example of this in a moment, but first I want to say that this approach has been hugely successful for us. It does slow down our tests, but it means that our tests tend to stay green. Relying on shared data works great at the beginning but the maintenance costs of that approach really add up over time. This is a really good example of the principle of going slow, in order to go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938937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only value in this test that actually impacts the test outcome is the fee. Everything else that I had to specify is noise and makes the test harder to write and harder to read.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have literally thousands of tests that need to construct things like this, so the maintenance costs of the test code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Don’t new up test data by hand; wrap the test data creation in some API </a:t>
            </a:r>
          </a:p>
          <a:p>
            <a:pPr lvl="0"/>
            <a:r>
              <a:rPr lang="en-US" sz="1200" kern="1200" dirty="0">
                <a:solidFill>
                  <a:schemeClr val="tx1"/>
                </a:solidFill>
                <a:effectLst/>
                <a:latin typeface="+mn-lt"/>
                <a:ea typeface="+mn-ea"/>
                <a:cs typeface="+mn-cs"/>
              </a:rPr>
              <a:t>When you create test data, only specify those values that actually impact the test. Let your data creation helpers provide default values for everything else.</a:t>
            </a: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your two options when it comes to test data.</a:t>
            </a:r>
          </a:p>
          <a:p>
            <a:r>
              <a:rPr lang="en-US" sz="1200" kern="1200" dirty="0">
                <a:solidFill>
                  <a:schemeClr val="tx1"/>
                </a:solidFill>
                <a:effectLst/>
                <a:latin typeface="+mn-lt"/>
                <a:ea typeface="+mn-ea"/>
                <a:cs typeface="+mn-cs"/>
              </a:rPr>
              <a:t>Using existing data can make individual tests easy to write, but managing the pre-existing data is difficult, especially at scale.</a:t>
            </a:r>
            <a:r>
              <a:rPr lang="en-US" sz="1200" kern="1200" baseline="0" dirty="0">
                <a:solidFill>
                  <a:schemeClr val="tx1"/>
                </a:solidFill>
                <a:effectLst/>
                <a:latin typeface="+mn-lt"/>
                <a:ea typeface="+mn-ea"/>
                <a:cs typeface="+mn-cs"/>
              </a:rPr>
              <a:t> It's also a bad idea when your tests need to modify or delete data, because then you run into issues where the side effects of one test break another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A good library</a:t>
            </a:r>
            <a:r>
              <a:rPr lang="en-US" sz="1200" kern="1200" baseline="0" dirty="0">
                <a:solidFill>
                  <a:schemeClr val="tx1"/>
                </a:solidFill>
                <a:effectLst/>
                <a:latin typeface="+mn-lt"/>
                <a:ea typeface="+mn-ea"/>
                <a:cs typeface="+mn-cs"/>
              </a:rPr>
              <a:t> of data creation helpers makes it easy to do. </a:t>
            </a:r>
            <a:r>
              <a:rPr lang="en-US" sz="1200" kern="1200" dirty="0">
                <a:solidFill>
                  <a:schemeClr val="tx1"/>
                </a:solidFill>
                <a:effectLst/>
                <a:latin typeface="+mn-lt"/>
                <a:ea typeface="+mn-ea"/>
                <a:cs typeface="+mn-cs"/>
              </a:rPr>
              <a:t>Also, every time you run the test suite it will create more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in the database, so you’ll want to write some teardown methods or create some scripts that can easily restore your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when I lay this sequence out graphically it's pretty easy to understand. But good luck building this mental picture if you open up the "Use Type 2 Widget" test file and you aren't the original author.</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has to do with how you bind your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to the DOM.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super cheap to write and execute, but because they test things in isolation they don't give us a lot of confidence that things will work in a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tons of confidence about how things work in the browser, but they’re hard to write and costly to execute. In the middle, there are different degrees of trade-offs between cost and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give us confidence in the condition </a:t>
            </a:r>
            <a:r>
              <a:rPr lang="en-US" sz="1200" kern="1200">
                <a:solidFill>
                  <a:schemeClr val="tx1"/>
                </a:solidFill>
                <a:effectLst/>
                <a:latin typeface="+mn-lt"/>
                <a:ea typeface="+mn-ea"/>
                <a:cs typeface="+mn-cs"/>
              </a:rPr>
              <a:t>being tested”? </a:t>
            </a:r>
            <a:r>
              <a:rPr lang="en-US" sz="1200" kern="1200" dirty="0">
                <a:solidFill>
                  <a:schemeClr val="tx1"/>
                </a:solidFill>
                <a:effectLst/>
                <a:latin typeface="+mn-lt"/>
                <a:ea typeface="+mn-ea"/>
                <a:cs typeface="+mn-cs"/>
              </a:rPr>
              <a:t>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PageObjects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500357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image" Target="../media/image331.emf"/><Relationship Id="rId18" Type="http://schemas.openxmlformats.org/officeDocument/2006/relationships/customXml" Target="../ink/ink50.xml"/><Relationship Id="rId26" Type="http://schemas.openxmlformats.org/officeDocument/2006/relationships/customXml" Target="../ink/ink54.xml"/><Relationship Id="rId3" Type="http://schemas.openxmlformats.org/officeDocument/2006/relationships/image" Target="../media/image4.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4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0.xml"/><Relationship Id="rId16" Type="http://schemas.openxmlformats.org/officeDocument/2006/relationships/customXml" Target="../ink/ink49.xml"/><Relationship Id="rId20" Type="http://schemas.openxmlformats.org/officeDocument/2006/relationships/customXml" Target="../ink/ink5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44.xml"/><Relationship Id="rId11" Type="http://schemas.openxmlformats.org/officeDocument/2006/relationships/image" Target="../media/image321.emf"/><Relationship Id="rId24" Type="http://schemas.openxmlformats.org/officeDocument/2006/relationships/customXml" Target="../ink/ink5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55.xml"/><Relationship Id="rId10" Type="http://schemas.openxmlformats.org/officeDocument/2006/relationships/customXml" Target="../ink/ink46.xml"/><Relationship Id="rId19" Type="http://schemas.openxmlformats.org/officeDocument/2006/relationships/image" Target="../media/image361.emf"/><Relationship Id="rId4" Type="http://schemas.openxmlformats.org/officeDocument/2006/relationships/customXml" Target="../ink/ink43.xml"/><Relationship Id="rId9" Type="http://schemas.openxmlformats.org/officeDocument/2006/relationships/image" Target="../media/image311.emf"/><Relationship Id="rId14" Type="http://schemas.openxmlformats.org/officeDocument/2006/relationships/customXml" Target="../ink/ink48.xml"/><Relationship Id="rId22" Type="http://schemas.openxmlformats.org/officeDocument/2006/relationships/customXml" Target="../ink/ink52.xml"/><Relationship Id="rId27" Type="http://schemas.openxmlformats.org/officeDocument/2006/relationships/image" Target="../media/image401.emf"/></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63.xml"/><Relationship Id="rId26" Type="http://schemas.openxmlformats.org/officeDocument/2006/relationships/customXml" Target="../ink/ink6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71.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1.xml"/><Relationship Id="rId16" Type="http://schemas.openxmlformats.org/officeDocument/2006/relationships/customXml" Target="../ink/ink62.xml"/><Relationship Id="rId20" Type="http://schemas.openxmlformats.org/officeDocument/2006/relationships/customXml" Target="../ink/ink6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57.xml"/><Relationship Id="rId11" Type="http://schemas.openxmlformats.org/officeDocument/2006/relationships/image" Target="../media/image56.emf"/><Relationship Id="rId24" Type="http://schemas.openxmlformats.org/officeDocument/2006/relationships/customXml" Target="../ink/ink66.xml"/><Relationship Id="rId32" Type="http://schemas.openxmlformats.org/officeDocument/2006/relationships/customXml" Target="../ink/ink70.xml"/><Relationship Id="rId37" Type="http://schemas.openxmlformats.org/officeDocument/2006/relationships/image" Target="../media/image89.emf"/><Relationship Id="rId40" Type="http://schemas.openxmlformats.org/officeDocument/2006/relationships/customXml" Target="../ink/ink7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68.xml"/><Relationship Id="rId36" Type="http://schemas.openxmlformats.org/officeDocument/2006/relationships/customXml" Target="../ink/ink72.xml"/><Relationship Id="rId10" Type="http://schemas.openxmlformats.org/officeDocument/2006/relationships/customXml" Target="../ink/ink5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56.xml"/><Relationship Id="rId9" Type="http://schemas.openxmlformats.org/officeDocument/2006/relationships/image" Target="../media/image55.emf"/><Relationship Id="rId14" Type="http://schemas.openxmlformats.org/officeDocument/2006/relationships/customXml" Target="../ink/ink61.xml"/><Relationship Id="rId22" Type="http://schemas.openxmlformats.org/officeDocument/2006/relationships/customXml" Target="../ink/ink65.xml"/><Relationship Id="rId27" Type="http://schemas.openxmlformats.org/officeDocument/2006/relationships/image" Target="../media/image84.emf"/><Relationship Id="rId30" Type="http://schemas.openxmlformats.org/officeDocument/2006/relationships/customXml" Target="../ink/ink69.xml"/><Relationship Id="rId35" Type="http://schemas.openxmlformats.org/officeDocument/2006/relationships/image" Target="../media/image88.emf"/><Relationship Id="rId8" Type="http://schemas.openxmlformats.org/officeDocument/2006/relationships/customXml" Target="../ink/ink58.xml"/><Relationship Id="rId3" Type="http://schemas.openxmlformats.org/officeDocument/2006/relationships/image" Target="../media/image5.png"/><Relationship Id="rId12" Type="http://schemas.openxmlformats.org/officeDocument/2006/relationships/customXml" Target="../ink/ink6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73.xml"/></Relationships>
</file>

<file path=ppt/slides/_rels/slide12.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82.xml"/><Relationship Id="rId26" Type="http://schemas.openxmlformats.org/officeDocument/2006/relationships/customXml" Target="../ink/ink86.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90.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2.xml"/><Relationship Id="rId16" Type="http://schemas.openxmlformats.org/officeDocument/2006/relationships/customXml" Target="../ink/ink81.xml"/><Relationship Id="rId20" Type="http://schemas.openxmlformats.org/officeDocument/2006/relationships/customXml" Target="../ink/ink83.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76.xml"/><Relationship Id="rId11" Type="http://schemas.openxmlformats.org/officeDocument/2006/relationships/image" Target="../media/image56.emf"/><Relationship Id="rId24" Type="http://schemas.openxmlformats.org/officeDocument/2006/relationships/customXml" Target="../ink/ink85.xml"/><Relationship Id="rId32" Type="http://schemas.openxmlformats.org/officeDocument/2006/relationships/customXml" Target="../ink/ink89.xml"/><Relationship Id="rId37" Type="http://schemas.openxmlformats.org/officeDocument/2006/relationships/image" Target="../media/image89.emf"/><Relationship Id="rId40" Type="http://schemas.openxmlformats.org/officeDocument/2006/relationships/customXml" Target="../ink/ink93.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87.xml"/><Relationship Id="rId36" Type="http://schemas.openxmlformats.org/officeDocument/2006/relationships/customXml" Target="../ink/ink91.xml"/><Relationship Id="rId10" Type="http://schemas.openxmlformats.org/officeDocument/2006/relationships/customXml" Target="../ink/ink78.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75.xml"/><Relationship Id="rId9" Type="http://schemas.openxmlformats.org/officeDocument/2006/relationships/image" Target="../media/image55.emf"/><Relationship Id="rId14" Type="http://schemas.openxmlformats.org/officeDocument/2006/relationships/customXml" Target="../ink/ink80.xml"/><Relationship Id="rId22" Type="http://schemas.openxmlformats.org/officeDocument/2006/relationships/customXml" Target="../ink/ink84.xml"/><Relationship Id="rId27" Type="http://schemas.openxmlformats.org/officeDocument/2006/relationships/image" Target="../media/image84.emf"/><Relationship Id="rId30" Type="http://schemas.openxmlformats.org/officeDocument/2006/relationships/customXml" Target="../ink/ink88.xml"/><Relationship Id="rId35" Type="http://schemas.openxmlformats.org/officeDocument/2006/relationships/image" Target="../media/image88.emf"/><Relationship Id="rId8" Type="http://schemas.openxmlformats.org/officeDocument/2006/relationships/customXml" Target="../ink/ink77.xml"/><Relationship Id="rId3" Type="http://schemas.openxmlformats.org/officeDocument/2006/relationships/image" Target="../media/image5.png"/><Relationship Id="rId12" Type="http://schemas.openxmlformats.org/officeDocument/2006/relationships/customXml" Target="../ink/ink79.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92.xml"/></Relationships>
</file>

<file path=ppt/slides/_rels/slide13.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01.xml"/><Relationship Id="rId26" Type="http://schemas.openxmlformats.org/officeDocument/2006/relationships/customXml" Target="../ink/ink105.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9.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3.xml"/><Relationship Id="rId16" Type="http://schemas.openxmlformats.org/officeDocument/2006/relationships/customXml" Target="../ink/ink100.xml"/><Relationship Id="rId20" Type="http://schemas.openxmlformats.org/officeDocument/2006/relationships/customXml" Target="../ink/ink102.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95.xml"/><Relationship Id="rId11" Type="http://schemas.openxmlformats.org/officeDocument/2006/relationships/image" Target="../media/image56.emf"/><Relationship Id="rId24" Type="http://schemas.openxmlformats.org/officeDocument/2006/relationships/customXml" Target="../ink/ink104.xml"/><Relationship Id="rId32" Type="http://schemas.openxmlformats.org/officeDocument/2006/relationships/customXml" Target="../ink/ink108.xml"/><Relationship Id="rId37" Type="http://schemas.openxmlformats.org/officeDocument/2006/relationships/image" Target="../media/image89.emf"/><Relationship Id="rId40" Type="http://schemas.openxmlformats.org/officeDocument/2006/relationships/customXml" Target="../ink/ink112.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06.xml"/><Relationship Id="rId36" Type="http://schemas.openxmlformats.org/officeDocument/2006/relationships/customXml" Target="../ink/ink110.xml"/><Relationship Id="rId10" Type="http://schemas.openxmlformats.org/officeDocument/2006/relationships/customXml" Target="../ink/ink97.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94.xml"/><Relationship Id="rId9" Type="http://schemas.openxmlformats.org/officeDocument/2006/relationships/image" Target="../media/image55.emf"/><Relationship Id="rId14" Type="http://schemas.openxmlformats.org/officeDocument/2006/relationships/customXml" Target="../ink/ink99.xml"/><Relationship Id="rId22" Type="http://schemas.openxmlformats.org/officeDocument/2006/relationships/customXml" Target="../ink/ink103.xml"/><Relationship Id="rId27" Type="http://schemas.openxmlformats.org/officeDocument/2006/relationships/image" Target="../media/image84.emf"/><Relationship Id="rId30" Type="http://schemas.openxmlformats.org/officeDocument/2006/relationships/customXml" Target="../ink/ink107.xml"/><Relationship Id="rId35" Type="http://schemas.openxmlformats.org/officeDocument/2006/relationships/image" Target="../media/image88.emf"/><Relationship Id="rId8" Type="http://schemas.openxmlformats.org/officeDocument/2006/relationships/customXml" Target="../ink/ink96.xml"/><Relationship Id="rId3" Type="http://schemas.openxmlformats.org/officeDocument/2006/relationships/image" Target="../media/image5.png"/><Relationship Id="rId12" Type="http://schemas.openxmlformats.org/officeDocument/2006/relationships/customXml" Target="../ink/ink98.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11.xml"/></Relationships>
</file>

<file path=ppt/slides/_rels/slide14.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20.xml"/><Relationship Id="rId26" Type="http://schemas.openxmlformats.org/officeDocument/2006/relationships/customXml" Target="../ink/ink124.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28.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4.xml"/><Relationship Id="rId16" Type="http://schemas.openxmlformats.org/officeDocument/2006/relationships/customXml" Target="../ink/ink119.xml"/><Relationship Id="rId20" Type="http://schemas.openxmlformats.org/officeDocument/2006/relationships/customXml" Target="../ink/ink121.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56.emf"/><Relationship Id="rId24" Type="http://schemas.openxmlformats.org/officeDocument/2006/relationships/customXml" Target="../ink/ink123.xml"/><Relationship Id="rId32" Type="http://schemas.openxmlformats.org/officeDocument/2006/relationships/customXml" Target="../ink/ink127.xml"/><Relationship Id="rId37" Type="http://schemas.openxmlformats.org/officeDocument/2006/relationships/image" Target="../media/image89.emf"/><Relationship Id="rId40" Type="http://schemas.openxmlformats.org/officeDocument/2006/relationships/customXml" Target="../ink/ink131.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25.xml"/><Relationship Id="rId36" Type="http://schemas.openxmlformats.org/officeDocument/2006/relationships/customXml" Target="../ink/ink129.xml"/><Relationship Id="rId10" Type="http://schemas.openxmlformats.org/officeDocument/2006/relationships/customXml" Target="../ink/ink116.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13.xml"/><Relationship Id="rId9" Type="http://schemas.openxmlformats.org/officeDocument/2006/relationships/image" Target="../media/image55.emf"/><Relationship Id="rId14" Type="http://schemas.openxmlformats.org/officeDocument/2006/relationships/customXml" Target="../ink/ink118.xml"/><Relationship Id="rId22" Type="http://schemas.openxmlformats.org/officeDocument/2006/relationships/customXml" Target="../ink/ink122.xml"/><Relationship Id="rId27" Type="http://schemas.openxmlformats.org/officeDocument/2006/relationships/image" Target="../media/image84.emf"/><Relationship Id="rId30" Type="http://schemas.openxmlformats.org/officeDocument/2006/relationships/customXml" Target="../ink/ink126.xml"/><Relationship Id="rId35" Type="http://schemas.openxmlformats.org/officeDocument/2006/relationships/image" Target="../media/image88.emf"/><Relationship Id="rId8" Type="http://schemas.openxmlformats.org/officeDocument/2006/relationships/customXml" Target="../ink/ink115.xml"/><Relationship Id="rId3" Type="http://schemas.openxmlformats.org/officeDocument/2006/relationships/image" Target="../media/image5.png"/><Relationship Id="rId12" Type="http://schemas.openxmlformats.org/officeDocument/2006/relationships/customXml" Target="../ink/ink117.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30.xml"/></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39.xml"/><Relationship Id="rId26" Type="http://schemas.openxmlformats.org/officeDocument/2006/relationships/customXml" Target="../ink/ink143.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47.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138.xml"/><Relationship Id="rId20" Type="http://schemas.openxmlformats.org/officeDocument/2006/relationships/customXml" Target="../ink/ink140.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33.xml"/><Relationship Id="rId11" Type="http://schemas.openxmlformats.org/officeDocument/2006/relationships/image" Target="../media/image56.emf"/><Relationship Id="rId24" Type="http://schemas.openxmlformats.org/officeDocument/2006/relationships/customXml" Target="../ink/ink142.xml"/><Relationship Id="rId32" Type="http://schemas.openxmlformats.org/officeDocument/2006/relationships/customXml" Target="../ink/ink146.xml"/><Relationship Id="rId37" Type="http://schemas.openxmlformats.org/officeDocument/2006/relationships/image" Target="../media/image89.emf"/><Relationship Id="rId40" Type="http://schemas.openxmlformats.org/officeDocument/2006/relationships/customXml" Target="../ink/ink150.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44.xml"/><Relationship Id="rId36" Type="http://schemas.openxmlformats.org/officeDocument/2006/relationships/customXml" Target="../ink/ink148.xml"/><Relationship Id="rId10" Type="http://schemas.openxmlformats.org/officeDocument/2006/relationships/customXml" Target="../ink/ink135.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32.xml"/><Relationship Id="rId9" Type="http://schemas.openxmlformats.org/officeDocument/2006/relationships/image" Target="../media/image55.emf"/><Relationship Id="rId14" Type="http://schemas.openxmlformats.org/officeDocument/2006/relationships/customXml" Target="../ink/ink137.xml"/><Relationship Id="rId22" Type="http://schemas.openxmlformats.org/officeDocument/2006/relationships/customXml" Target="../ink/ink141.xml"/><Relationship Id="rId27" Type="http://schemas.openxmlformats.org/officeDocument/2006/relationships/image" Target="../media/image84.emf"/><Relationship Id="rId30" Type="http://schemas.openxmlformats.org/officeDocument/2006/relationships/customXml" Target="../ink/ink145.xml"/><Relationship Id="rId35" Type="http://schemas.openxmlformats.org/officeDocument/2006/relationships/image" Target="../media/image88.emf"/><Relationship Id="rId8" Type="http://schemas.openxmlformats.org/officeDocument/2006/relationships/customXml" Target="../ink/ink134.xml"/><Relationship Id="rId3" Type="http://schemas.openxmlformats.org/officeDocument/2006/relationships/image" Target="../media/image5.png"/><Relationship Id="rId12" Type="http://schemas.openxmlformats.org/officeDocument/2006/relationships/customXml" Target="../ink/ink136.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49.xml"/></Relationships>
</file>

<file path=ppt/slides/_rels/slide16.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58.xml"/><Relationship Id="rId26" Type="http://schemas.openxmlformats.org/officeDocument/2006/relationships/customXml" Target="../ink/ink162.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66.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6.xml"/><Relationship Id="rId16" Type="http://schemas.openxmlformats.org/officeDocument/2006/relationships/customXml" Target="../ink/ink157.xml"/><Relationship Id="rId20" Type="http://schemas.openxmlformats.org/officeDocument/2006/relationships/customXml" Target="../ink/ink159.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52.xml"/><Relationship Id="rId11" Type="http://schemas.openxmlformats.org/officeDocument/2006/relationships/image" Target="../media/image56.emf"/><Relationship Id="rId24" Type="http://schemas.openxmlformats.org/officeDocument/2006/relationships/customXml" Target="../ink/ink161.xml"/><Relationship Id="rId32" Type="http://schemas.openxmlformats.org/officeDocument/2006/relationships/customXml" Target="../ink/ink165.xml"/><Relationship Id="rId37" Type="http://schemas.openxmlformats.org/officeDocument/2006/relationships/image" Target="../media/image89.emf"/><Relationship Id="rId40" Type="http://schemas.openxmlformats.org/officeDocument/2006/relationships/customXml" Target="../ink/ink169.xml"/><Relationship Id="rId5" Type="http://schemas.openxmlformats.org/officeDocument/2006/relationships/image" Target="../media/image25.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63.xml"/><Relationship Id="rId36" Type="http://schemas.openxmlformats.org/officeDocument/2006/relationships/customXml" Target="../ink/ink167.xml"/><Relationship Id="rId10" Type="http://schemas.openxmlformats.org/officeDocument/2006/relationships/customXml" Target="../ink/ink154.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51.xml"/><Relationship Id="rId9" Type="http://schemas.openxmlformats.org/officeDocument/2006/relationships/image" Target="../media/image55.emf"/><Relationship Id="rId14" Type="http://schemas.openxmlformats.org/officeDocument/2006/relationships/customXml" Target="../ink/ink156.xml"/><Relationship Id="rId22" Type="http://schemas.openxmlformats.org/officeDocument/2006/relationships/customXml" Target="../ink/ink160.xml"/><Relationship Id="rId27" Type="http://schemas.openxmlformats.org/officeDocument/2006/relationships/image" Target="../media/image84.emf"/><Relationship Id="rId30" Type="http://schemas.openxmlformats.org/officeDocument/2006/relationships/customXml" Target="../ink/ink164.xml"/><Relationship Id="rId35" Type="http://schemas.openxmlformats.org/officeDocument/2006/relationships/image" Target="../media/image88.emf"/><Relationship Id="rId8" Type="http://schemas.openxmlformats.org/officeDocument/2006/relationships/customXml" Target="../ink/ink153.xml"/><Relationship Id="rId3" Type="http://schemas.openxmlformats.org/officeDocument/2006/relationships/image" Target="../media/image5.png"/><Relationship Id="rId12" Type="http://schemas.openxmlformats.org/officeDocument/2006/relationships/customXml" Target="../ink/ink155.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68.xml"/></Relationships>
</file>

<file path=ppt/slides/_rels/slide17.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77.xml"/><Relationship Id="rId26" Type="http://schemas.openxmlformats.org/officeDocument/2006/relationships/customXml" Target="../ink/ink181.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85.xml"/><Relationship Id="rId7" Type="http://schemas.openxmlformats.org/officeDocument/2006/relationships/image" Target="../media/image24.emf"/><Relationship Id="rId2" Type="http://schemas.openxmlformats.org/officeDocument/2006/relationships/notesSlide" Target="../notesSlides/notesSlide17.xml"/><Relationship Id="rId16" Type="http://schemas.openxmlformats.org/officeDocument/2006/relationships/customXml" Target="../ink/ink176.xml"/><Relationship Id="rId20" Type="http://schemas.openxmlformats.org/officeDocument/2006/relationships/customXml" Target="../ink/ink178.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71.xml"/><Relationship Id="rId11" Type="http://schemas.openxmlformats.org/officeDocument/2006/relationships/image" Target="../media/image56.emf"/><Relationship Id="rId24" Type="http://schemas.openxmlformats.org/officeDocument/2006/relationships/customXml" Target="../ink/ink180.xml"/><Relationship Id="rId32" Type="http://schemas.openxmlformats.org/officeDocument/2006/relationships/customXml" Target="../ink/ink184.xml"/><Relationship Id="rId37" Type="http://schemas.openxmlformats.org/officeDocument/2006/relationships/image" Target="../media/image89.emf"/><Relationship Id="rId40" Type="http://schemas.openxmlformats.org/officeDocument/2006/relationships/customXml" Target="../ink/ink188.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82.xml"/><Relationship Id="rId36" Type="http://schemas.openxmlformats.org/officeDocument/2006/relationships/customXml" Target="../ink/ink186.xml"/><Relationship Id="rId10" Type="http://schemas.openxmlformats.org/officeDocument/2006/relationships/customXml" Target="../ink/ink173.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70.xml"/><Relationship Id="rId9" Type="http://schemas.openxmlformats.org/officeDocument/2006/relationships/image" Target="../media/image55.emf"/><Relationship Id="rId14" Type="http://schemas.openxmlformats.org/officeDocument/2006/relationships/customXml" Target="../ink/ink175.xml"/><Relationship Id="rId22" Type="http://schemas.openxmlformats.org/officeDocument/2006/relationships/customXml" Target="../ink/ink179.xml"/><Relationship Id="rId27" Type="http://schemas.openxmlformats.org/officeDocument/2006/relationships/image" Target="../media/image84.emf"/><Relationship Id="rId30" Type="http://schemas.openxmlformats.org/officeDocument/2006/relationships/customXml" Target="../ink/ink183.xml"/><Relationship Id="rId35" Type="http://schemas.openxmlformats.org/officeDocument/2006/relationships/image" Target="../media/image88.emf"/><Relationship Id="rId8" Type="http://schemas.openxmlformats.org/officeDocument/2006/relationships/customXml" Target="../ink/ink172.xml"/><Relationship Id="rId3" Type="http://schemas.openxmlformats.org/officeDocument/2006/relationships/image" Target="../media/image5.png"/><Relationship Id="rId12" Type="http://schemas.openxmlformats.org/officeDocument/2006/relationships/customXml" Target="../ink/ink174.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87.xml"/></Relationships>
</file>

<file path=ppt/slides/_rels/slide18.xml.rels><?xml version="1.0" encoding="UTF-8" standalone="yes"?>
<Relationships xmlns="http://schemas.openxmlformats.org/package/2006/relationships"><Relationship Id="rId26" Type="http://schemas.openxmlformats.org/officeDocument/2006/relationships/customXml" Target="../ink/ink200.xml"/><Relationship Id="rId21" Type="http://schemas.openxmlformats.org/officeDocument/2006/relationships/image" Target="../media/image790.emf"/><Relationship Id="rId42" Type="http://schemas.openxmlformats.org/officeDocument/2006/relationships/customXml" Target="../ink/ink208.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221.xml"/><Relationship Id="rId16" Type="http://schemas.openxmlformats.org/officeDocument/2006/relationships/customXml" Target="../ink/ink195.xml"/><Relationship Id="rId11" Type="http://schemas.openxmlformats.org/officeDocument/2006/relationships/image" Target="../media/image740.emf"/><Relationship Id="rId24" Type="http://schemas.openxmlformats.org/officeDocument/2006/relationships/customXml" Target="../ink/ink199.xml"/><Relationship Id="rId32" Type="http://schemas.openxmlformats.org/officeDocument/2006/relationships/customXml" Target="../ink/ink203.xml"/><Relationship Id="rId37" Type="http://schemas.openxmlformats.org/officeDocument/2006/relationships/image" Target="../media/image98.emf"/><Relationship Id="rId40" Type="http://schemas.openxmlformats.org/officeDocument/2006/relationships/customXml" Target="../ink/ink207.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216.xml"/><Relationship Id="rId66" Type="http://schemas.openxmlformats.org/officeDocument/2006/relationships/customXml" Target="../ink/ink220.xml"/><Relationship Id="rId74" Type="http://schemas.openxmlformats.org/officeDocument/2006/relationships/customXml" Target="../ink/ink224.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94.xml"/><Relationship Id="rId22" Type="http://schemas.openxmlformats.org/officeDocument/2006/relationships/customXml" Target="../ink/ink198.xml"/><Relationship Id="rId27" Type="http://schemas.openxmlformats.org/officeDocument/2006/relationships/image" Target="../media/image93.emf"/><Relationship Id="rId30" Type="http://schemas.openxmlformats.org/officeDocument/2006/relationships/customXml" Target="../ink/ink202.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211.xml"/><Relationship Id="rId56" Type="http://schemas.openxmlformats.org/officeDocument/2006/relationships/customXml" Target="../ink/ink215.xml"/><Relationship Id="rId64" Type="http://schemas.openxmlformats.org/officeDocument/2006/relationships/customXml" Target="../ink/ink219.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91.xml"/><Relationship Id="rId51" Type="http://schemas.openxmlformats.org/officeDocument/2006/relationships/image" Target="../media/image105.emf"/><Relationship Id="rId72" Type="http://schemas.openxmlformats.org/officeDocument/2006/relationships/customXml" Target="../ink/ink223.xml"/><Relationship Id="rId3" Type="http://schemas.openxmlformats.org/officeDocument/2006/relationships/image" Target="../media/image5.png"/><Relationship Id="rId12" Type="http://schemas.openxmlformats.org/officeDocument/2006/relationships/customXml" Target="../ink/ink193.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206.xml"/><Relationship Id="rId46" Type="http://schemas.openxmlformats.org/officeDocument/2006/relationships/customXml" Target="../ink/ink210.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97.xml"/><Relationship Id="rId41" Type="http://schemas.openxmlformats.org/officeDocument/2006/relationships/image" Target="../media/image100.emf"/><Relationship Id="rId54" Type="http://schemas.openxmlformats.org/officeDocument/2006/relationships/customXml" Target="../ink/ink214.xml"/><Relationship Id="rId62" Type="http://schemas.openxmlformats.org/officeDocument/2006/relationships/customXml" Target="../ink/ink218.xml"/><Relationship Id="rId70" Type="http://schemas.openxmlformats.org/officeDocument/2006/relationships/customXml" Target="../ink/ink222.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90.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201.xml"/><Relationship Id="rId36" Type="http://schemas.openxmlformats.org/officeDocument/2006/relationships/customXml" Target="../ink/ink205.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92.xml"/><Relationship Id="rId31" Type="http://schemas.openxmlformats.org/officeDocument/2006/relationships/image" Target="../media/image95.emf"/><Relationship Id="rId44" Type="http://schemas.openxmlformats.org/officeDocument/2006/relationships/customXml" Target="../ink/ink209.xml"/><Relationship Id="rId52" Type="http://schemas.openxmlformats.org/officeDocument/2006/relationships/customXml" Target="../ink/ink213.xml"/><Relationship Id="rId60" Type="http://schemas.openxmlformats.org/officeDocument/2006/relationships/customXml" Target="../ink/ink217.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226.xml"/><Relationship Id="rId4" Type="http://schemas.openxmlformats.org/officeDocument/2006/relationships/customXml" Target="../ink/ink189.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96.xml"/><Relationship Id="rId39" Type="http://schemas.openxmlformats.org/officeDocument/2006/relationships/image" Target="../media/image99.emf"/><Relationship Id="rId34" Type="http://schemas.openxmlformats.org/officeDocument/2006/relationships/customXml" Target="../ink/ink204.xml"/><Relationship Id="rId50" Type="http://schemas.openxmlformats.org/officeDocument/2006/relationships/customXml" Target="../ink/ink212.xml"/><Relationship Id="rId55" Type="http://schemas.openxmlformats.org/officeDocument/2006/relationships/image" Target="../media/image107.emf"/><Relationship Id="rId76" Type="http://schemas.openxmlformats.org/officeDocument/2006/relationships/customXml" Target="../ink/ink225.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8.xml"/><Relationship Id="rId29" Type="http://schemas.openxmlformats.org/officeDocument/2006/relationships/image" Target="../media/image94.emf"/></Relationships>
</file>

<file path=ppt/slides/_rels/slide19.xml.rels><?xml version="1.0" encoding="UTF-8" standalone="yes"?>
<Relationships xmlns="http://schemas.openxmlformats.org/package/2006/relationships"><Relationship Id="rId13" Type="http://schemas.openxmlformats.org/officeDocument/2006/relationships/customXml" Target="../ink/ink231.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244.xml"/><Relationship Id="rId21" Type="http://schemas.openxmlformats.org/officeDocument/2006/relationships/customXml" Target="../ink/ink235.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248.xml"/><Relationship Id="rId50" Type="http://schemas.openxmlformats.org/officeDocument/2006/relationships/image" Target="../media/image950.emf"/><Relationship Id="rId7" Type="http://schemas.openxmlformats.org/officeDocument/2006/relationships/customXml" Target="../ink/ink228.xml"/><Relationship Id="rId2" Type="http://schemas.openxmlformats.org/officeDocument/2006/relationships/notesSlide" Target="../notesSlides/notesSlide19.xml"/><Relationship Id="rId16" Type="http://schemas.openxmlformats.org/officeDocument/2006/relationships/image" Target="../media/image781.emf"/><Relationship Id="rId29" Type="http://schemas.openxmlformats.org/officeDocument/2006/relationships/customXml" Target="../ink/ink239.xml"/><Relationship Id="rId11" Type="http://schemas.openxmlformats.org/officeDocument/2006/relationships/customXml" Target="../ink/ink230.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243.xml"/><Relationship Id="rId40" Type="http://schemas.openxmlformats.org/officeDocument/2006/relationships/image" Target="../media/image900.emf"/><Relationship Id="rId45" Type="http://schemas.openxmlformats.org/officeDocument/2006/relationships/customXml" Target="../ink/ink247.xml"/><Relationship Id="rId5" Type="http://schemas.openxmlformats.org/officeDocument/2006/relationships/customXml" Target="../ink/ink227.xml"/><Relationship Id="rId15" Type="http://schemas.openxmlformats.org/officeDocument/2006/relationships/customXml" Target="../ink/ink232.xml"/><Relationship Id="rId23" Type="http://schemas.openxmlformats.org/officeDocument/2006/relationships/customXml" Target="../ink/ink236.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249.xml"/><Relationship Id="rId10" Type="http://schemas.openxmlformats.org/officeDocument/2006/relationships/image" Target="../media/image550.emf"/><Relationship Id="rId19" Type="http://schemas.openxmlformats.org/officeDocument/2006/relationships/customXml" Target="../ink/ink234.xml"/><Relationship Id="rId31" Type="http://schemas.openxmlformats.org/officeDocument/2006/relationships/customXml" Target="../ink/ink240.xml"/><Relationship Id="rId44" Type="http://schemas.openxmlformats.org/officeDocument/2006/relationships/image" Target="../media/image920.emf"/><Relationship Id="rId4" Type="http://schemas.openxmlformats.org/officeDocument/2006/relationships/image" Target="../media/image27.png"/><Relationship Id="rId9" Type="http://schemas.openxmlformats.org/officeDocument/2006/relationships/customXml" Target="../ink/ink229.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238.xml"/><Relationship Id="rId30" Type="http://schemas.openxmlformats.org/officeDocument/2006/relationships/image" Target="../media/image850.emf"/><Relationship Id="rId35" Type="http://schemas.openxmlformats.org/officeDocument/2006/relationships/customXml" Target="../ink/ink242.xml"/><Relationship Id="rId43" Type="http://schemas.openxmlformats.org/officeDocument/2006/relationships/customXml" Target="../ink/ink246.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26.png"/><Relationship Id="rId12" Type="http://schemas.openxmlformats.org/officeDocument/2006/relationships/image" Target="../media/image560.emf"/><Relationship Id="rId17" Type="http://schemas.openxmlformats.org/officeDocument/2006/relationships/customXml" Target="../ink/ink233.xml"/><Relationship Id="rId25" Type="http://schemas.openxmlformats.org/officeDocument/2006/relationships/customXml" Target="../ink/ink237.xml"/><Relationship Id="rId33" Type="http://schemas.openxmlformats.org/officeDocument/2006/relationships/customXml" Target="../ink/ink241.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245.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261.xml"/><Relationship Id="rId21" Type="http://schemas.openxmlformats.org/officeDocument/2006/relationships/image" Target="../media/image1051.emf"/><Relationship Id="rId42" Type="http://schemas.openxmlformats.org/officeDocument/2006/relationships/customXml" Target="../ink/ink269.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282.xml"/><Relationship Id="rId16" Type="http://schemas.openxmlformats.org/officeDocument/2006/relationships/customXml" Target="../ink/ink256.xml"/><Relationship Id="rId11" Type="http://schemas.openxmlformats.org/officeDocument/2006/relationships/image" Target="../media/image1000.emf"/><Relationship Id="rId24" Type="http://schemas.openxmlformats.org/officeDocument/2006/relationships/customXml" Target="../ink/ink260.xml"/><Relationship Id="rId32" Type="http://schemas.openxmlformats.org/officeDocument/2006/relationships/customXml" Target="../ink/ink264.xml"/><Relationship Id="rId37" Type="http://schemas.openxmlformats.org/officeDocument/2006/relationships/image" Target="../media/image1131.emf"/><Relationship Id="rId40" Type="http://schemas.openxmlformats.org/officeDocument/2006/relationships/customXml" Target="../ink/ink268.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277.xml"/><Relationship Id="rId66" Type="http://schemas.openxmlformats.org/officeDocument/2006/relationships/customXml" Target="../ink/ink281.xml"/><Relationship Id="rId74" Type="http://schemas.openxmlformats.org/officeDocument/2006/relationships/customXml" Target="../ink/ink285.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255.xml"/><Relationship Id="rId22" Type="http://schemas.openxmlformats.org/officeDocument/2006/relationships/customXml" Target="../ink/ink259.xml"/><Relationship Id="rId27" Type="http://schemas.openxmlformats.org/officeDocument/2006/relationships/image" Target="../media/image1081.emf"/><Relationship Id="rId30" Type="http://schemas.openxmlformats.org/officeDocument/2006/relationships/customXml" Target="../ink/ink263.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272.xml"/><Relationship Id="rId56" Type="http://schemas.openxmlformats.org/officeDocument/2006/relationships/customXml" Target="../ink/ink276.xml"/><Relationship Id="rId64" Type="http://schemas.openxmlformats.org/officeDocument/2006/relationships/customXml" Target="../ink/ink280.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252.xml"/><Relationship Id="rId51" Type="http://schemas.openxmlformats.org/officeDocument/2006/relationships/image" Target="../media/image120.emf"/><Relationship Id="rId72" Type="http://schemas.openxmlformats.org/officeDocument/2006/relationships/customXml" Target="../ink/ink284.xml"/><Relationship Id="rId3" Type="http://schemas.openxmlformats.org/officeDocument/2006/relationships/image" Target="../media/image28.png"/><Relationship Id="rId12" Type="http://schemas.openxmlformats.org/officeDocument/2006/relationships/customXml" Target="../ink/ink254.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267.xml"/><Relationship Id="rId46" Type="http://schemas.openxmlformats.org/officeDocument/2006/relationships/customXml" Target="../ink/ink271.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258.xml"/><Relationship Id="rId41" Type="http://schemas.openxmlformats.org/officeDocument/2006/relationships/image" Target="../media/image1151.emf"/><Relationship Id="rId54" Type="http://schemas.openxmlformats.org/officeDocument/2006/relationships/customXml" Target="../ink/ink275.xml"/><Relationship Id="rId62" Type="http://schemas.openxmlformats.org/officeDocument/2006/relationships/customXml" Target="../ink/ink279.xml"/><Relationship Id="rId70" Type="http://schemas.openxmlformats.org/officeDocument/2006/relationships/customXml" Target="../ink/ink283.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251.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262.xml"/><Relationship Id="rId36" Type="http://schemas.openxmlformats.org/officeDocument/2006/relationships/customXml" Target="../ink/ink266.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253.xml"/><Relationship Id="rId31" Type="http://schemas.openxmlformats.org/officeDocument/2006/relationships/image" Target="../media/image1101.emf"/><Relationship Id="rId44" Type="http://schemas.openxmlformats.org/officeDocument/2006/relationships/customXml" Target="../ink/ink270.xml"/><Relationship Id="rId52" Type="http://schemas.openxmlformats.org/officeDocument/2006/relationships/customXml" Target="../ink/ink274.xml"/><Relationship Id="rId60" Type="http://schemas.openxmlformats.org/officeDocument/2006/relationships/customXml" Target="../ink/ink278.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250.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257.xml"/><Relationship Id="rId39" Type="http://schemas.openxmlformats.org/officeDocument/2006/relationships/image" Target="../media/image1141.emf"/><Relationship Id="rId34" Type="http://schemas.openxmlformats.org/officeDocument/2006/relationships/customXml" Target="../ink/ink265.xml"/><Relationship Id="rId50" Type="http://schemas.openxmlformats.org/officeDocument/2006/relationships/customXml" Target="../ink/ink273.xml"/><Relationship Id="rId55" Type="http://schemas.openxmlformats.org/officeDocument/2006/relationships/image" Target="../media/image122.emf"/><Relationship Id="rId76" Type="http://schemas.openxmlformats.org/officeDocument/2006/relationships/customXml" Target="../ink/ink286.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20.xml"/><Relationship Id="rId29" Type="http://schemas.openxmlformats.org/officeDocument/2006/relationships/image" Target="../media/image1091.em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ustomXml" Target="../ink/ink287.xm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8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customXml" Target="../ink/ink291.xml"/><Relationship Id="rId13" Type="http://schemas.openxmlformats.org/officeDocument/2006/relationships/image" Target="../media/image960.emf"/><Relationship Id="rId18" Type="http://schemas.openxmlformats.org/officeDocument/2006/relationships/customXml" Target="../ink/ink296.xml"/><Relationship Id="rId3" Type="http://schemas.openxmlformats.org/officeDocument/2006/relationships/image" Target="../media/image29.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93.xml"/><Relationship Id="rId17" Type="http://schemas.openxmlformats.org/officeDocument/2006/relationships/image" Target="../media/image982.emf"/><Relationship Id="rId2" Type="http://schemas.openxmlformats.org/officeDocument/2006/relationships/notesSlide" Target="../notesSlides/notesSlide27.xml"/><Relationship Id="rId16" Type="http://schemas.openxmlformats.org/officeDocument/2006/relationships/customXml" Target="../ink/ink295.xml"/><Relationship Id="rId20" Type="http://schemas.openxmlformats.org/officeDocument/2006/relationships/customXml" Target="../ink/ink297.xml"/><Relationship Id="rId1" Type="http://schemas.openxmlformats.org/officeDocument/2006/relationships/slideLayout" Target="../slideLayouts/slideLayout8.xml"/><Relationship Id="rId6" Type="http://schemas.openxmlformats.org/officeDocument/2006/relationships/customXml" Target="../ink/ink290.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92.xml"/><Relationship Id="rId19" Type="http://schemas.openxmlformats.org/officeDocument/2006/relationships/image" Target="../media/image992.emf"/><Relationship Id="rId4" Type="http://schemas.openxmlformats.org/officeDocument/2006/relationships/customXml" Target="../ink/ink289.xml"/><Relationship Id="rId9" Type="http://schemas.openxmlformats.org/officeDocument/2006/relationships/image" Target="../media/image452.emf"/><Relationship Id="rId14" Type="http://schemas.openxmlformats.org/officeDocument/2006/relationships/customXml" Target="../ink/ink294.xml"/><Relationship Id="rId22" Type="http://schemas.openxmlformats.org/officeDocument/2006/relationships/customXml" Target="../ink/ink298.xml"/></Relationships>
</file>

<file path=ppt/slides/_rels/slide28.xml.rels><?xml version="1.0" encoding="UTF-8" standalone="yes"?>
<Relationships xmlns="http://schemas.openxmlformats.org/package/2006/relationships"><Relationship Id="rId8" Type="http://schemas.openxmlformats.org/officeDocument/2006/relationships/customXml" Target="../ink/ink301.xml"/><Relationship Id="rId13" Type="http://schemas.openxmlformats.org/officeDocument/2006/relationships/image" Target="../media/image1070.emf"/><Relationship Id="rId3" Type="http://schemas.openxmlformats.org/officeDocument/2006/relationships/image" Target="../media/image29.png"/><Relationship Id="rId7" Type="http://schemas.openxmlformats.org/officeDocument/2006/relationships/image" Target="../media/image1040.emf"/><Relationship Id="rId12" Type="http://schemas.openxmlformats.org/officeDocument/2006/relationships/customXml" Target="../ink/ink303.xml"/><Relationship Id="rId17" Type="http://schemas.openxmlformats.org/officeDocument/2006/relationships/image" Target="../media/image1090.emf"/><Relationship Id="rId2" Type="http://schemas.openxmlformats.org/officeDocument/2006/relationships/notesSlide" Target="../notesSlides/notesSlide28.xml"/><Relationship Id="rId16" Type="http://schemas.openxmlformats.org/officeDocument/2006/relationships/customXml" Target="../ink/ink305.xml"/><Relationship Id="rId1" Type="http://schemas.openxmlformats.org/officeDocument/2006/relationships/slideLayout" Target="../slideLayouts/slideLayout8.xml"/><Relationship Id="rId6" Type="http://schemas.openxmlformats.org/officeDocument/2006/relationships/customXml" Target="../ink/ink300.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302.xml"/><Relationship Id="rId4" Type="http://schemas.openxmlformats.org/officeDocument/2006/relationships/customXml" Target="../ink/ink299.xml"/><Relationship Id="rId9" Type="http://schemas.openxmlformats.org/officeDocument/2006/relationships/image" Target="../media/image1050.emf"/><Relationship Id="rId14" Type="http://schemas.openxmlformats.org/officeDocument/2006/relationships/customXml" Target="../ink/ink30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111.emf"/><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customXml" Target="../ink/ink307.xml"/><Relationship Id="rId5" Type="http://schemas.openxmlformats.org/officeDocument/2006/relationships/image" Target="../media/image1100.emf"/><Relationship Id="rId4" Type="http://schemas.openxmlformats.org/officeDocument/2006/relationships/customXml" Target="../ink/ink30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customXml" Target="../ink/ink310.xml"/><Relationship Id="rId13" Type="http://schemas.openxmlformats.org/officeDocument/2006/relationships/image" Target="../media/image1160.emf"/><Relationship Id="rId18" Type="http://schemas.openxmlformats.org/officeDocument/2006/relationships/customXml" Target="../ink/ink315.xml"/><Relationship Id="rId26" Type="http://schemas.openxmlformats.org/officeDocument/2006/relationships/customXml" Target="../ink/ink319.xml"/><Relationship Id="rId3" Type="http://schemas.openxmlformats.org/officeDocument/2006/relationships/image" Target="../media/image29.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312.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30.xml"/><Relationship Id="rId16" Type="http://schemas.openxmlformats.org/officeDocument/2006/relationships/customXml" Target="../ink/ink314.xml"/><Relationship Id="rId20" Type="http://schemas.openxmlformats.org/officeDocument/2006/relationships/customXml" Target="../ink/ink316.xml"/><Relationship Id="rId1" Type="http://schemas.openxmlformats.org/officeDocument/2006/relationships/slideLayout" Target="../slideLayouts/slideLayout8.xml"/><Relationship Id="rId6" Type="http://schemas.openxmlformats.org/officeDocument/2006/relationships/customXml" Target="../ink/ink309.xml"/><Relationship Id="rId11" Type="http://schemas.openxmlformats.org/officeDocument/2006/relationships/image" Target="../media/image1150.emf"/><Relationship Id="rId24" Type="http://schemas.openxmlformats.org/officeDocument/2006/relationships/customXml" Target="../ink/ink318.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311.xml"/><Relationship Id="rId19" Type="http://schemas.openxmlformats.org/officeDocument/2006/relationships/image" Target="../media/image1190.emf"/><Relationship Id="rId4" Type="http://schemas.openxmlformats.org/officeDocument/2006/relationships/customXml" Target="../ink/ink308.xml"/><Relationship Id="rId9" Type="http://schemas.openxmlformats.org/officeDocument/2006/relationships/image" Target="../media/image1140.emf"/><Relationship Id="rId14" Type="http://schemas.openxmlformats.org/officeDocument/2006/relationships/customXml" Target="../ink/ink313.xml"/><Relationship Id="rId22" Type="http://schemas.openxmlformats.org/officeDocument/2006/relationships/customXml" Target="../ink/ink317.xml"/><Relationship Id="rId27" Type="http://schemas.openxmlformats.org/officeDocument/2006/relationships/image" Target="../media/image1230.emf"/></Relationships>
</file>

<file path=ppt/slides/_rels/slide31.xml.rels><?xml version="1.0" encoding="UTF-8" standalone="yes"?>
<Relationships xmlns="http://schemas.openxmlformats.org/package/2006/relationships"><Relationship Id="rId26" Type="http://schemas.openxmlformats.org/officeDocument/2006/relationships/customXml" Target="../ink/ink323.xml"/><Relationship Id="rId42" Type="http://schemas.openxmlformats.org/officeDocument/2006/relationships/customXml" Target="../ink/ink331.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343.xml"/><Relationship Id="rId84" Type="http://schemas.openxmlformats.org/officeDocument/2006/relationships/customXml" Target="../ink/ink351.xml"/><Relationship Id="rId89" Type="http://schemas.openxmlformats.org/officeDocument/2006/relationships/image" Target="../media/image1270.emf"/><Relationship Id="rId2" Type="http://schemas.openxmlformats.org/officeDocument/2006/relationships/notesSlide" Target="../notesSlides/notesSlide31.xml"/><Relationship Id="rId29" Type="http://schemas.openxmlformats.org/officeDocument/2006/relationships/image" Target="../media/image136.emf"/><Relationship Id="rId24" Type="http://schemas.openxmlformats.org/officeDocument/2006/relationships/customXml" Target="../ink/ink322.xml"/><Relationship Id="rId32" Type="http://schemas.openxmlformats.org/officeDocument/2006/relationships/customXml" Target="../ink/ink326.xml"/><Relationship Id="rId37" Type="http://schemas.openxmlformats.org/officeDocument/2006/relationships/image" Target="../media/image140.emf"/><Relationship Id="rId40" Type="http://schemas.openxmlformats.org/officeDocument/2006/relationships/customXml" Target="../ink/ink330.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342.xml"/><Relationship Id="rId74" Type="http://schemas.openxmlformats.org/officeDocument/2006/relationships/customXml" Target="../ink/ink346.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350.xml"/><Relationship Id="rId90" Type="http://schemas.openxmlformats.org/officeDocument/2006/relationships/customXml" Target="../ink/ink354.xml"/><Relationship Id="rId27" Type="http://schemas.openxmlformats.org/officeDocument/2006/relationships/image" Target="../media/image135.emf"/><Relationship Id="rId30" Type="http://schemas.openxmlformats.org/officeDocument/2006/relationships/customXml" Target="../ink/ink325.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334.xml"/><Relationship Id="rId56" Type="http://schemas.openxmlformats.org/officeDocument/2006/relationships/customXml" Target="../ink/ink338.xml"/><Relationship Id="rId64" Type="http://schemas.openxmlformats.org/officeDocument/2006/relationships/customXml" Target="../ink/ink341.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345.xml"/><Relationship Id="rId80" Type="http://schemas.openxmlformats.org/officeDocument/2006/relationships/customXml" Target="../ink/ink349.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29.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329.xml"/><Relationship Id="rId46" Type="http://schemas.openxmlformats.org/officeDocument/2006/relationships/customXml" Target="../ink/ink333.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337.xml"/><Relationship Id="rId62" Type="http://schemas.openxmlformats.org/officeDocument/2006/relationships/customXml" Target="../ink/ink340.xml"/><Relationship Id="rId70" Type="http://schemas.openxmlformats.org/officeDocument/2006/relationships/customXml" Target="../ink/ink344.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353.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321.xml"/><Relationship Id="rId23" Type="http://schemas.openxmlformats.org/officeDocument/2006/relationships/image" Target="../media/image1331.emf"/><Relationship Id="rId28" Type="http://schemas.openxmlformats.org/officeDocument/2006/relationships/customXml" Target="../ink/ink324.xml"/><Relationship Id="rId36" Type="http://schemas.openxmlformats.org/officeDocument/2006/relationships/customXml" Target="../ink/ink328.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332.xml"/><Relationship Id="rId52" Type="http://schemas.openxmlformats.org/officeDocument/2006/relationships/customXml" Target="../ink/ink336.xml"/><Relationship Id="rId60" Type="http://schemas.openxmlformats.org/officeDocument/2006/relationships/customXml" Target="../ink/ink339.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348.xml"/><Relationship Id="rId81" Type="http://schemas.openxmlformats.org/officeDocument/2006/relationships/image" Target="../media/image941.emf"/><Relationship Id="rId86" Type="http://schemas.openxmlformats.org/officeDocument/2006/relationships/customXml" Target="../ink/ink352.xml"/><Relationship Id="rId4" Type="http://schemas.openxmlformats.org/officeDocument/2006/relationships/customXml" Target="../ink/ink320.xml"/><Relationship Id="rId39" Type="http://schemas.openxmlformats.org/officeDocument/2006/relationships/image" Target="../media/image141.emf"/><Relationship Id="rId34" Type="http://schemas.openxmlformats.org/officeDocument/2006/relationships/customXml" Target="../ink/ink327.xml"/><Relationship Id="rId50" Type="http://schemas.openxmlformats.org/officeDocument/2006/relationships/customXml" Target="../ink/ink335.xml"/><Relationship Id="rId55" Type="http://schemas.openxmlformats.org/officeDocument/2006/relationships/image" Target="../media/image149.emf"/><Relationship Id="rId76" Type="http://schemas.openxmlformats.org/officeDocument/2006/relationships/customXml" Target="../ink/ink347.xml"/><Relationship Id="rId71" Type="http://schemas.openxmlformats.org/officeDocument/2006/relationships/image" Target="../media/image891.emf"/><Relationship Id="rId92" Type="http://schemas.openxmlformats.org/officeDocument/2006/relationships/customXml" Target="../ink/ink355.xml"/></Relationships>
</file>

<file path=ppt/slides/_rels/slide32.xml.rels><?xml version="1.0" encoding="UTF-8" standalone="yes"?>
<Relationships xmlns="http://schemas.openxmlformats.org/package/2006/relationships"><Relationship Id="rId3" Type="http://schemas.openxmlformats.org/officeDocument/2006/relationships/customXml" Target="../ink/ink356.xm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363.xml"/><Relationship Id="rId26" Type="http://schemas.openxmlformats.org/officeDocument/2006/relationships/customXml" Target="../ink/ink367.xml"/><Relationship Id="rId3" Type="http://schemas.openxmlformats.org/officeDocument/2006/relationships/image" Target="../media/image33.png"/><Relationship Id="rId21" Type="http://schemas.openxmlformats.org/officeDocument/2006/relationships/image" Target="../media/image159.emf"/><Relationship Id="rId34" Type="http://schemas.openxmlformats.org/officeDocument/2006/relationships/customXml" Target="../ink/ink371.xml"/><Relationship Id="rId7" Type="http://schemas.openxmlformats.org/officeDocument/2006/relationships/image" Target="../media/image150.emf"/><Relationship Id="rId12" Type="http://schemas.openxmlformats.org/officeDocument/2006/relationships/customXml" Target="../ink/ink360.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5.xml"/><Relationship Id="rId16" Type="http://schemas.openxmlformats.org/officeDocument/2006/relationships/customXml" Target="../ink/ink362.xml"/><Relationship Id="rId20" Type="http://schemas.openxmlformats.org/officeDocument/2006/relationships/customXml" Target="../ink/ink364.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357.xml"/><Relationship Id="rId11" Type="http://schemas.openxmlformats.org/officeDocument/2006/relationships/image" Target="../media/image154.emf"/><Relationship Id="rId24" Type="http://schemas.openxmlformats.org/officeDocument/2006/relationships/customXml" Target="../ink/ink366.xml"/><Relationship Id="rId32" Type="http://schemas.openxmlformats.org/officeDocument/2006/relationships/customXml" Target="../ink/ink370.xml"/><Relationship Id="rId5" Type="http://schemas.openxmlformats.org/officeDocument/2006/relationships/image" Target="../media/image34.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368.xml"/><Relationship Id="rId10" Type="http://schemas.openxmlformats.org/officeDocument/2006/relationships/customXml" Target="../ink/ink359.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30.png"/><Relationship Id="rId9" Type="http://schemas.openxmlformats.org/officeDocument/2006/relationships/image" Target="../media/image153.emf"/><Relationship Id="rId14" Type="http://schemas.openxmlformats.org/officeDocument/2006/relationships/customXml" Target="../ink/ink361.xml"/><Relationship Id="rId22" Type="http://schemas.openxmlformats.org/officeDocument/2006/relationships/customXml" Target="../ink/ink365.xml"/><Relationship Id="rId27" Type="http://schemas.openxmlformats.org/officeDocument/2006/relationships/image" Target="../media/image162.emf"/><Relationship Id="rId30" Type="http://schemas.openxmlformats.org/officeDocument/2006/relationships/customXml" Target="../ink/ink369.xml"/><Relationship Id="rId35" Type="http://schemas.openxmlformats.org/officeDocument/2006/relationships/image" Target="../media/image166.emf"/><Relationship Id="rId8" Type="http://schemas.openxmlformats.org/officeDocument/2006/relationships/customXml" Target="../ink/ink358.xml"/></Relationships>
</file>

<file path=ppt/slides/_rels/slide36.xml.rels><?xml version="1.0" encoding="UTF-8" standalone="yes"?>
<Relationships xmlns="http://schemas.openxmlformats.org/package/2006/relationships"><Relationship Id="rId8" Type="http://schemas.openxmlformats.org/officeDocument/2006/relationships/customXml" Target="../ink/ink373.xml"/><Relationship Id="rId3" Type="http://schemas.openxmlformats.org/officeDocument/2006/relationships/image" Target="../media/image33.png"/><Relationship Id="rId7" Type="http://schemas.openxmlformats.org/officeDocument/2006/relationships/image" Target="../media/image167.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customXml" Target="../ink/ink372.xml"/><Relationship Id="rId5"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168.emf"/></Relationships>
</file>

<file path=ppt/slides/_rels/slide37.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33.png"/><Relationship Id="rId7" Type="http://schemas.openxmlformats.org/officeDocument/2006/relationships/customXml" Target="../ink/ink375.xml"/><Relationship Id="rId12" Type="http://schemas.openxmlformats.org/officeDocument/2006/relationships/image" Target="../media/image172.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377.xml"/><Relationship Id="rId5" Type="http://schemas.openxmlformats.org/officeDocument/2006/relationships/customXml" Target="../ink/ink374.xml"/><Relationship Id="rId10" Type="http://schemas.openxmlformats.org/officeDocument/2006/relationships/image" Target="../media/image171.emf"/><Relationship Id="rId4" Type="http://schemas.openxmlformats.org/officeDocument/2006/relationships/image" Target="../media/image30.png"/><Relationship Id="rId9" Type="http://schemas.openxmlformats.org/officeDocument/2006/relationships/customXml" Target="../ink/ink376.xml"/></Relationships>
</file>

<file path=ppt/slides/_rels/slide38.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87.xml"/><Relationship Id="rId42" Type="http://schemas.openxmlformats.org/officeDocument/2006/relationships/image" Target="../media/image1601.emf"/><Relationship Id="rId47" Type="http://schemas.openxmlformats.org/officeDocument/2006/relationships/customXml" Target="../ink/ink400.xml"/><Relationship Id="rId63" Type="http://schemas.openxmlformats.org/officeDocument/2006/relationships/customXml" Target="../ink/ink408.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382.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95.xml"/><Relationship Id="rId40" Type="http://schemas.openxmlformats.org/officeDocument/2006/relationships/image" Target="../media/image1591.emf"/><Relationship Id="rId45" Type="http://schemas.openxmlformats.org/officeDocument/2006/relationships/customXml" Target="../ink/ink399.xml"/><Relationship Id="rId53" Type="http://schemas.openxmlformats.org/officeDocument/2006/relationships/customXml" Target="../ink/ink403.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379.xml"/><Relationship Id="rId61" Type="http://schemas.openxmlformats.org/officeDocument/2006/relationships/customXml" Target="../ink/ink407.xml"/><Relationship Id="rId19" Type="http://schemas.openxmlformats.org/officeDocument/2006/relationships/customXml" Target="../ink/ink386.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90.xml"/><Relationship Id="rId30" Type="http://schemas.openxmlformats.org/officeDocument/2006/relationships/image" Target="../media/image1543.emf"/><Relationship Id="rId35" Type="http://schemas.openxmlformats.org/officeDocument/2006/relationships/customXml" Target="../ink/ink394.xml"/><Relationship Id="rId43" Type="http://schemas.openxmlformats.org/officeDocument/2006/relationships/customXml" Target="../ink/ink398.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411.xml"/><Relationship Id="rId77" Type="http://schemas.openxmlformats.org/officeDocument/2006/relationships/image" Target="../media/image35.png"/><Relationship Id="rId8" Type="http://schemas.openxmlformats.org/officeDocument/2006/relationships/image" Target="../media/image772.emf"/><Relationship Id="rId51" Type="http://schemas.openxmlformats.org/officeDocument/2006/relationships/customXml" Target="../ink/ink402.xml"/><Relationship Id="rId72" Type="http://schemas.openxmlformats.org/officeDocument/2006/relationships/image" Target="../media/image175.emf"/><Relationship Id="rId3" Type="http://schemas.openxmlformats.org/officeDocument/2006/relationships/customXml" Target="../ink/ink378.xml"/><Relationship Id="rId12" Type="http://schemas.openxmlformats.org/officeDocument/2006/relationships/image" Target="../media/image792.emf"/><Relationship Id="rId17" Type="http://schemas.openxmlformats.org/officeDocument/2006/relationships/customXml" Target="../ink/ink385.xml"/><Relationship Id="rId25" Type="http://schemas.openxmlformats.org/officeDocument/2006/relationships/customXml" Target="../ink/ink389.xml"/><Relationship Id="rId33" Type="http://schemas.openxmlformats.org/officeDocument/2006/relationships/customXml" Target="../ink/ink393.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406.xml"/><Relationship Id="rId67" Type="http://schemas.openxmlformats.org/officeDocument/2006/relationships/customXml" Target="../ink/ink410.xml"/><Relationship Id="rId20" Type="http://schemas.openxmlformats.org/officeDocument/2006/relationships/image" Target="../media/image842.emf"/><Relationship Id="rId41" Type="http://schemas.openxmlformats.org/officeDocument/2006/relationships/customXml" Target="../ink/ink397.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414.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84.xml"/><Relationship Id="rId23" Type="http://schemas.openxmlformats.org/officeDocument/2006/relationships/customXml" Target="../ink/ink388.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401.xml"/><Relationship Id="rId57" Type="http://schemas.openxmlformats.org/officeDocument/2006/relationships/customXml" Target="../ink/ink405.xml"/><Relationship Id="rId10" Type="http://schemas.openxmlformats.org/officeDocument/2006/relationships/image" Target="../media/image782.emf"/><Relationship Id="rId31" Type="http://schemas.openxmlformats.org/officeDocument/2006/relationships/customXml" Target="../ink/ink392.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409.xml"/><Relationship Id="rId73" Type="http://schemas.openxmlformats.org/officeDocument/2006/relationships/customXml" Target="../ink/ink413.xml"/><Relationship Id="rId78" Type="http://schemas.openxmlformats.org/officeDocument/2006/relationships/image" Target="../media/image36.png"/><Relationship Id="rId4" Type="http://schemas.openxmlformats.org/officeDocument/2006/relationships/image" Target="../media/image554.emf"/><Relationship Id="rId9" Type="http://schemas.openxmlformats.org/officeDocument/2006/relationships/customXml" Target="../ink/ink381.xml"/><Relationship Id="rId13" Type="http://schemas.openxmlformats.org/officeDocument/2006/relationships/customXml" Target="../ink/ink383.xml"/><Relationship Id="rId18" Type="http://schemas.openxmlformats.org/officeDocument/2006/relationships/image" Target="../media/image821.emf"/><Relationship Id="rId39" Type="http://schemas.openxmlformats.org/officeDocument/2006/relationships/customXml" Target="../ink/ink396.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404.xml"/><Relationship Id="rId76" Type="http://schemas.openxmlformats.org/officeDocument/2006/relationships/image" Target="../media/image177.emf"/><Relationship Id="rId7" Type="http://schemas.openxmlformats.org/officeDocument/2006/relationships/customXml" Target="../ink/ink380.xml"/><Relationship Id="rId71" Type="http://schemas.openxmlformats.org/officeDocument/2006/relationships/customXml" Target="../ink/ink412.xml"/><Relationship Id="rId2" Type="http://schemas.openxmlformats.org/officeDocument/2006/relationships/notesSlide" Target="../notesSlides/notesSlide38.xml"/><Relationship Id="rId29" Type="http://schemas.openxmlformats.org/officeDocument/2006/relationships/customXml" Target="../ink/ink391.xml"/></Relationships>
</file>

<file path=ppt/slides/_rels/slide39.xml.rels><?xml version="1.0" encoding="UTF-8" standalone="yes"?>
<Relationships xmlns="http://schemas.openxmlformats.org/package/2006/relationships"><Relationship Id="rId26" Type="http://schemas.openxmlformats.org/officeDocument/2006/relationships/customXml" Target="../ink/ink426.xml"/><Relationship Id="rId21" Type="http://schemas.openxmlformats.org/officeDocument/2006/relationships/image" Target="../media/image186.emf"/><Relationship Id="rId42" Type="http://schemas.openxmlformats.org/officeDocument/2006/relationships/customXml" Target="../ink/ink434.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447.xml"/><Relationship Id="rId16" Type="http://schemas.openxmlformats.org/officeDocument/2006/relationships/customXml" Target="../ink/ink421.xml"/><Relationship Id="rId11" Type="http://schemas.openxmlformats.org/officeDocument/2006/relationships/image" Target="../media/image181.emf"/><Relationship Id="rId32" Type="http://schemas.openxmlformats.org/officeDocument/2006/relationships/customXml" Target="../ink/ink429.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442.xml"/><Relationship Id="rId74" Type="http://schemas.openxmlformats.org/officeDocument/2006/relationships/customXml" Target="../ink/ink450.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38.png"/><Relationship Id="rId19" Type="http://schemas.openxmlformats.org/officeDocument/2006/relationships/image" Target="../media/image185.emf"/><Relationship Id="rId14" Type="http://schemas.openxmlformats.org/officeDocument/2006/relationships/customXml" Target="../ink/ink420.xml"/><Relationship Id="rId22" Type="http://schemas.openxmlformats.org/officeDocument/2006/relationships/customXml" Target="../ink/ink424.xml"/><Relationship Id="rId27" Type="http://schemas.openxmlformats.org/officeDocument/2006/relationships/image" Target="../media/image189.emf"/><Relationship Id="rId30" Type="http://schemas.openxmlformats.org/officeDocument/2006/relationships/customXml" Target="../ink/ink428.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437.xml"/><Relationship Id="rId56" Type="http://schemas.openxmlformats.org/officeDocument/2006/relationships/customXml" Target="../ink/ink441.xml"/><Relationship Id="rId64" Type="http://schemas.openxmlformats.org/officeDocument/2006/relationships/customXml" Target="../ink/ink445.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17.xml"/><Relationship Id="rId51" Type="http://schemas.openxmlformats.org/officeDocument/2006/relationships/image" Target="../media/image201.emf"/><Relationship Id="rId72" Type="http://schemas.openxmlformats.org/officeDocument/2006/relationships/customXml" Target="../ink/ink449.xml"/><Relationship Id="rId80" Type="http://schemas.openxmlformats.org/officeDocument/2006/relationships/customXml" Target="../ink/ink453.xml"/><Relationship Id="rId3" Type="http://schemas.openxmlformats.org/officeDocument/2006/relationships/image" Target="../media/image37.png"/><Relationship Id="rId12" Type="http://schemas.openxmlformats.org/officeDocument/2006/relationships/customXml" Target="../ink/ink419.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32.xml"/><Relationship Id="rId46" Type="http://schemas.openxmlformats.org/officeDocument/2006/relationships/customXml" Target="../ink/ink436.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423.xml"/><Relationship Id="rId41" Type="http://schemas.openxmlformats.org/officeDocument/2006/relationships/image" Target="../media/image196.emf"/><Relationship Id="rId54" Type="http://schemas.openxmlformats.org/officeDocument/2006/relationships/customXml" Target="../ink/ink440.xml"/><Relationship Id="rId62" Type="http://schemas.openxmlformats.org/officeDocument/2006/relationships/customXml" Target="../ink/ink444.xml"/><Relationship Id="rId70" Type="http://schemas.openxmlformats.org/officeDocument/2006/relationships/customXml" Target="../ink/ink448.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16.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27.xml"/><Relationship Id="rId36" Type="http://schemas.openxmlformats.org/officeDocument/2006/relationships/customXml" Target="../ink/ink431.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418.xml"/><Relationship Id="rId31" Type="http://schemas.openxmlformats.org/officeDocument/2006/relationships/image" Target="../media/image191.emf"/><Relationship Id="rId44" Type="http://schemas.openxmlformats.org/officeDocument/2006/relationships/customXml" Target="../ink/ink435.xml"/><Relationship Id="rId52" Type="http://schemas.openxmlformats.org/officeDocument/2006/relationships/customXml" Target="../ink/ink439.xml"/><Relationship Id="rId60" Type="http://schemas.openxmlformats.org/officeDocument/2006/relationships/customXml" Target="../ink/ink443.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452.xml"/><Relationship Id="rId81" Type="http://schemas.openxmlformats.org/officeDocument/2006/relationships/image" Target="../media/image216.emf"/><Relationship Id="rId4" Type="http://schemas.openxmlformats.org/officeDocument/2006/relationships/customXml" Target="../ink/ink415.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422.xml"/><Relationship Id="rId39" Type="http://schemas.openxmlformats.org/officeDocument/2006/relationships/image" Target="../media/image195.emf"/><Relationship Id="rId34" Type="http://schemas.openxmlformats.org/officeDocument/2006/relationships/customXml" Target="../ink/ink430.xml"/><Relationship Id="rId50" Type="http://schemas.openxmlformats.org/officeDocument/2006/relationships/customXml" Target="../ink/ink438.xml"/><Relationship Id="rId55" Type="http://schemas.openxmlformats.org/officeDocument/2006/relationships/image" Target="../media/image203.emf"/><Relationship Id="rId76" Type="http://schemas.openxmlformats.org/officeDocument/2006/relationships/customXml" Target="../ink/ink451.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9.xml"/><Relationship Id="rId29" Type="http://schemas.openxmlformats.org/officeDocument/2006/relationships/image" Target="../media/image190.emf"/><Relationship Id="rId24" Type="http://schemas.openxmlformats.org/officeDocument/2006/relationships/customXml" Target="../ink/ink425.xml"/><Relationship Id="rId40" Type="http://schemas.openxmlformats.org/officeDocument/2006/relationships/customXml" Target="../ink/ink433.xml"/><Relationship Id="rId45" Type="http://schemas.openxmlformats.org/officeDocument/2006/relationships/image" Target="../media/image198.emf"/><Relationship Id="rId66" Type="http://schemas.openxmlformats.org/officeDocument/2006/relationships/customXml" Target="../ink/ink4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customXml" Target="../ink/ink465.xml"/><Relationship Id="rId21" Type="http://schemas.openxmlformats.org/officeDocument/2006/relationships/image" Target="../media/image186.emf"/><Relationship Id="rId42" Type="http://schemas.openxmlformats.org/officeDocument/2006/relationships/customXml" Target="../ink/ink473.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486.xml"/><Relationship Id="rId16" Type="http://schemas.openxmlformats.org/officeDocument/2006/relationships/customXml" Target="../ink/ink460.xml"/><Relationship Id="rId11" Type="http://schemas.openxmlformats.org/officeDocument/2006/relationships/image" Target="../media/image181.emf"/><Relationship Id="rId32" Type="http://schemas.openxmlformats.org/officeDocument/2006/relationships/customXml" Target="../ink/ink468.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481.xml"/><Relationship Id="rId74" Type="http://schemas.openxmlformats.org/officeDocument/2006/relationships/customXml" Target="../ink/ink489.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38.png"/><Relationship Id="rId19" Type="http://schemas.openxmlformats.org/officeDocument/2006/relationships/image" Target="../media/image185.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189.emf"/><Relationship Id="rId30" Type="http://schemas.openxmlformats.org/officeDocument/2006/relationships/customXml" Target="../ink/ink467.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56.xml"/><Relationship Id="rId51" Type="http://schemas.openxmlformats.org/officeDocument/2006/relationships/image" Target="../media/image201.emf"/><Relationship Id="rId72" Type="http://schemas.openxmlformats.org/officeDocument/2006/relationships/customXml" Target="../ink/ink488.xml"/><Relationship Id="rId80" Type="http://schemas.openxmlformats.org/officeDocument/2006/relationships/customXml" Target="../ink/ink492.xml"/><Relationship Id="rId3" Type="http://schemas.openxmlformats.org/officeDocument/2006/relationships/image" Target="../media/image37.png"/><Relationship Id="rId12" Type="http://schemas.openxmlformats.org/officeDocument/2006/relationships/customXml" Target="../ink/ink458.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462.xml"/><Relationship Id="rId41" Type="http://schemas.openxmlformats.org/officeDocument/2006/relationships/image" Target="../media/image196.emf"/><Relationship Id="rId54" Type="http://schemas.openxmlformats.org/officeDocument/2006/relationships/customXml" Target="../ink/ink479.xml"/><Relationship Id="rId62" Type="http://schemas.openxmlformats.org/officeDocument/2006/relationships/customXml" Target="../ink/ink483.xml"/><Relationship Id="rId70" Type="http://schemas.openxmlformats.org/officeDocument/2006/relationships/customXml" Target="../ink/ink487.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55.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457.xml"/><Relationship Id="rId31" Type="http://schemas.openxmlformats.org/officeDocument/2006/relationships/image" Target="../media/image191.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491.xml"/><Relationship Id="rId81" Type="http://schemas.openxmlformats.org/officeDocument/2006/relationships/image" Target="../media/image216.emf"/><Relationship Id="rId4" Type="http://schemas.openxmlformats.org/officeDocument/2006/relationships/customXml" Target="../ink/ink454.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461.xml"/><Relationship Id="rId39" Type="http://schemas.openxmlformats.org/officeDocument/2006/relationships/image" Target="../media/image195.emf"/><Relationship Id="rId34" Type="http://schemas.openxmlformats.org/officeDocument/2006/relationships/customXml" Target="../ink/ink469.xml"/><Relationship Id="rId50" Type="http://schemas.openxmlformats.org/officeDocument/2006/relationships/customXml" Target="../ink/ink477.xml"/><Relationship Id="rId55" Type="http://schemas.openxmlformats.org/officeDocument/2006/relationships/image" Target="../media/image203.emf"/><Relationship Id="rId76" Type="http://schemas.openxmlformats.org/officeDocument/2006/relationships/customXml" Target="../ink/ink490.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0.xml"/><Relationship Id="rId29" Type="http://schemas.openxmlformats.org/officeDocument/2006/relationships/image" Target="../media/image190.emf"/><Relationship Id="rId24" Type="http://schemas.openxmlformats.org/officeDocument/2006/relationships/customXml" Target="../ink/ink464.xml"/><Relationship Id="rId40" Type="http://schemas.openxmlformats.org/officeDocument/2006/relationships/customXml" Target="../ink/ink472.xml"/><Relationship Id="rId45" Type="http://schemas.openxmlformats.org/officeDocument/2006/relationships/image" Target="../media/image198.emf"/><Relationship Id="rId66" Type="http://schemas.openxmlformats.org/officeDocument/2006/relationships/customXml" Target="../ink/ink485.xml"/></Relationships>
</file>

<file path=ppt/slides/_rels/slide41.xml.rels><?xml version="1.0" encoding="UTF-8" standalone="yes"?>
<Relationships xmlns="http://schemas.openxmlformats.org/package/2006/relationships"><Relationship Id="rId26" Type="http://schemas.openxmlformats.org/officeDocument/2006/relationships/customXml" Target="../ink/ink504.xml"/><Relationship Id="rId21" Type="http://schemas.openxmlformats.org/officeDocument/2006/relationships/image" Target="../media/image186.emf"/><Relationship Id="rId42" Type="http://schemas.openxmlformats.org/officeDocument/2006/relationships/customXml" Target="../ink/ink512.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525.xml"/><Relationship Id="rId16" Type="http://schemas.openxmlformats.org/officeDocument/2006/relationships/customXml" Target="../ink/ink499.xml"/><Relationship Id="rId11" Type="http://schemas.openxmlformats.org/officeDocument/2006/relationships/image" Target="../media/image181.emf"/><Relationship Id="rId32" Type="http://schemas.openxmlformats.org/officeDocument/2006/relationships/customXml" Target="../ink/ink507.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520.xml"/><Relationship Id="rId74" Type="http://schemas.openxmlformats.org/officeDocument/2006/relationships/customXml" Target="../ink/ink52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38.png"/><Relationship Id="rId19" Type="http://schemas.openxmlformats.org/officeDocument/2006/relationships/image" Target="../media/image185.emf"/><Relationship Id="rId14" Type="http://schemas.openxmlformats.org/officeDocument/2006/relationships/customXml" Target="../ink/ink498.xml"/><Relationship Id="rId22" Type="http://schemas.openxmlformats.org/officeDocument/2006/relationships/customXml" Target="../ink/ink502.xml"/><Relationship Id="rId27" Type="http://schemas.openxmlformats.org/officeDocument/2006/relationships/image" Target="../media/image189.emf"/><Relationship Id="rId30" Type="http://schemas.openxmlformats.org/officeDocument/2006/relationships/customXml" Target="../ink/ink50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15.xml"/><Relationship Id="rId56" Type="http://schemas.openxmlformats.org/officeDocument/2006/relationships/customXml" Target="../ink/ink519.xml"/><Relationship Id="rId64" Type="http://schemas.openxmlformats.org/officeDocument/2006/relationships/customXml" Target="../ink/ink52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95.xml"/><Relationship Id="rId51" Type="http://schemas.openxmlformats.org/officeDocument/2006/relationships/image" Target="../media/image201.emf"/><Relationship Id="rId72" Type="http://schemas.openxmlformats.org/officeDocument/2006/relationships/customXml" Target="../ink/ink527.xml"/><Relationship Id="rId80" Type="http://schemas.openxmlformats.org/officeDocument/2006/relationships/customXml" Target="../ink/ink531.xml"/><Relationship Id="rId3" Type="http://schemas.openxmlformats.org/officeDocument/2006/relationships/image" Target="../media/image37.png"/><Relationship Id="rId12" Type="http://schemas.openxmlformats.org/officeDocument/2006/relationships/customXml" Target="../ink/ink49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10.xml"/><Relationship Id="rId46" Type="http://schemas.openxmlformats.org/officeDocument/2006/relationships/customXml" Target="../ink/ink51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01.xml"/><Relationship Id="rId41" Type="http://schemas.openxmlformats.org/officeDocument/2006/relationships/image" Target="../media/image196.emf"/><Relationship Id="rId54" Type="http://schemas.openxmlformats.org/officeDocument/2006/relationships/customXml" Target="../ink/ink518.xml"/><Relationship Id="rId62" Type="http://schemas.openxmlformats.org/officeDocument/2006/relationships/customXml" Target="../ink/ink522.xml"/><Relationship Id="rId70" Type="http://schemas.openxmlformats.org/officeDocument/2006/relationships/customXml" Target="../ink/ink526.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9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05.xml"/><Relationship Id="rId36" Type="http://schemas.openxmlformats.org/officeDocument/2006/relationships/customXml" Target="../ink/ink509.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496.xml"/><Relationship Id="rId31" Type="http://schemas.openxmlformats.org/officeDocument/2006/relationships/image" Target="../media/image191.emf"/><Relationship Id="rId44" Type="http://schemas.openxmlformats.org/officeDocument/2006/relationships/customXml" Target="../ink/ink513.xml"/><Relationship Id="rId52" Type="http://schemas.openxmlformats.org/officeDocument/2006/relationships/customXml" Target="../ink/ink517.xml"/><Relationship Id="rId60" Type="http://schemas.openxmlformats.org/officeDocument/2006/relationships/customXml" Target="../ink/ink52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30.xml"/><Relationship Id="rId81" Type="http://schemas.openxmlformats.org/officeDocument/2006/relationships/image" Target="../media/image216.emf"/><Relationship Id="rId4" Type="http://schemas.openxmlformats.org/officeDocument/2006/relationships/customXml" Target="../ink/ink493.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500.xml"/><Relationship Id="rId39" Type="http://schemas.openxmlformats.org/officeDocument/2006/relationships/image" Target="../media/image195.emf"/><Relationship Id="rId34" Type="http://schemas.openxmlformats.org/officeDocument/2006/relationships/customXml" Target="../ink/ink508.xml"/><Relationship Id="rId50" Type="http://schemas.openxmlformats.org/officeDocument/2006/relationships/customXml" Target="../ink/ink516.xml"/><Relationship Id="rId55" Type="http://schemas.openxmlformats.org/officeDocument/2006/relationships/image" Target="../media/image203.emf"/><Relationship Id="rId76" Type="http://schemas.openxmlformats.org/officeDocument/2006/relationships/customXml" Target="../ink/ink529.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1.xml"/><Relationship Id="rId29" Type="http://schemas.openxmlformats.org/officeDocument/2006/relationships/image" Target="../media/image190.emf"/><Relationship Id="rId24" Type="http://schemas.openxmlformats.org/officeDocument/2006/relationships/customXml" Target="../ink/ink503.xml"/><Relationship Id="rId40" Type="http://schemas.openxmlformats.org/officeDocument/2006/relationships/customXml" Target="../ink/ink511.xml"/><Relationship Id="rId45" Type="http://schemas.openxmlformats.org/officeDocument/2006/relationships/image" Target="../media/image198.emf"/><Relationship Id="rId66" Type="http://schemas.openxmlformats.org/officeDocument/2006/relationships/customXml" Target="../ink/ink524.xml"/></Relationships>
</file>

<file path=ppt/slides/_rels/slide42.xml.rels><?xml version="1.0" encoding="UTF-8" standalone="yes"?>
<Relationships xmlns="http://schemas.openxmlformats.org/package/2006/relationships"><Relationship Id="rId26" Type="http://schemas.openxmlformats.org/officeDocument/2006/relationships/customXml" Target="../ink/ink543.xml"/><Relationship Id="rId21" Type="http://schemas.openxmlformats.org/officeDocument/2006/relationships/image" Target="../media/image186.emf"/><Relationship Id="rId42" Type="http://schemas.openxmlformats.org/officeDocument/2006/relationships/customXml" Target="../ink/ink551.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564.xml"/><Relationship Id="rId16" Type="http://schemas.openxmlformats.org/officeDocument/2006/relationships/customXml" Target="../ink/ink538.xml"/><Relationship Id="rId11" Type="http://schemas.openxmlformats.org/officeDocument/2006/relationships/image" Target="../media/image181.emf"/><Relationship Id="rId32" Type="http://schemas.openxmlformats.org/officeDocument/2006/relationships/customXml" Target="../ink/ink546.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559.xml"/><Relationship Id="rId74" Type="http://schemas.openxmlformats.org/officeDocument/2006/relationships/customXml" Target="../ink/ink567.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38.png"/><Relationship Id="rId19" Type="http://schemas.openxmlformats.org/officeDocument/2006/relationships/image" Target="../media/image185.emf"/><Relationship Id="rId14" Type="http://schemas.openxmlformats.org/officeDocument/2006/relationships/customXml" Target="../ink/ink537.xml"/><Relationship Id="rId22" Type="http://schemas.openxmlformats.org/officeDocument/2006/relationships/customXml" Target="../ink/ink541.xml"/><Relationship Id="rId27" Type="http://schemas.openxmlformats.org/officeDocument/2006/relationships/image" Target="../media/image189.emf"/><Relationship Id="rId30" Type="http://schemas.openxmlformats.org/officeDocument/2006/relationships/customXml" Target="../ink/ink545.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54.xml"/><Relationship Id="rId56" Type="http://schemas.openxmlformats.org/officeDocument/2006/relationships/customXml" Target="../ink/ink558.xml"/><Relationship Id="rId64" Type="http://schemas.openxmlformats.org/officeDocument/2006/relationships/customXml" Target="../ink/ink562.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34.xml"/><Relationship Id="rId51" Type="http://schemas.openxmlformats.org/officeDocument/2006/relationships/image" Target="../media/image201.emf"/><Relationship Id="rId72" Type="http://schemas.openxmlformats.org/officeDocument/2006/relationships/customXml" Target="../ink/ink566.xml"/><Relationship Id="rId80" Type="http://schemas.openxmlformats.org/officeDocument/2006/relationships/customXml" Target="../ink/ink570.xml"/><Relationship Id="rId3" Type="http://schemas.openxmlformats.org/officeDocument/2006/relationships/image" Target="../media/image37.png"/><Relationship Id="rId12" Type="http://schemas.openxmlformats.org/officeDocument/2006/relationships/customXml" Target="../ink/ink536.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49.xml"/><Relationship Id="rId46" Type="http://schemas.openxmlformats.org/officeDocument/2006/relationships/customXml" Target="../ink/ink553.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40.xml"/><Relationship Id="rId41" Type="http://schemas.openxmlformats.org/officeDocument/2006/relationships/image" Target="../media/image196.emf"/><Relationship Id="rId54" Type="http://schemas.openxmlformats.org/officeDocument/2006/relationships/customXml" Target="../ink/ink557.xml"/><Relationship Id="rId62" Type="http://schemas.openxmlformats.org/officeDocument/2006/relationships/customXml" Target="../ink/ink561.xml"/><Relationship Id="rId70" Type="http://schemas.openxmlformats.org/officeDocument/2006/relationships/customXml" Target="../ink/ink565.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533.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44.xml"/><Relationship Id="rId36" Type="http://schemas.openxmlformats.org/officeDocument/2006/relationships/customXml" Target="../ink/ink548.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535.xml"/><Relationship Id="rId31" Type="http://schemas.openxmlformats.org/officeDocument/2006/relationships/image" Target="../media/image191.emf"/><Relationship Id="rId44" Type="http://schemas.openxmlformats.org/officeDocument/2006/relationships/customXml" Target="../ink/ink552.xml"/><Relationship Id="rId52" Type="http://schemas.openxmlformats.org/officeDocument/2006/relationships/customXml" Target="../ink/ink556.xml"/><Relationship Id="rId60" Type="http://schemas.openxmlformats.org/officeDocument/2006/relationships/customXml" Target="../ink/ink560.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69.xml"/><Relationship Id="rId81" Type="http://schemas.openxmlformats.org/officeDocument/2006/relationships/image" Target="../media/image216.emf"/><Relationship Id="rId4" Type="http://schemas.openxmlformats.org/officeDocument/2006/relationships/customXml" Target="../ink/ink532.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539.xml"/><Relationship Id="rId39" Type="http://schemas.openxmlformats.org/officeDocument/2006/relationships/image" Target="../media/image195.emf"/><Relationship Id="rId34" Type="http://schemas.openxmlformats.org/officeDocument/2006/relationships/customXml" Target="../ink/ink547.xml"/><Relationship Id="rId50" Type="http://schemas.openxmlformats.org/officeDocument/2006/relationships/customXml" Target="../ink/ink555.xml"/><Relationship Id="rId55" Type="http://schemas.openxmlformats.org/officeDocument/2006/relationships/image" Target="../media/image203.emf"/><Relationship Id="rId76" Type="http://schemas.openxmlformats.org/officeDocument/2006/relationships/customXml" Target="../ink/ink568.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2.xml"/><Relationship Id="rId29" Type="http://schemas.openxmlformats.org/officeDocument/2006/relationships/image" Target="../media/image190.emf"/><Relationship Id="rId24" Type="http://schemas.openxmlformats.org/officeDocument/2006/relationships/customXml" Target="../ink/ink542.xml"/><Relationship Id="rId40" Type="http://schemas.openxmlformats.org/officeDocument/2006/relationships/customXml" Target="../ink/ink550.xml"/><Relationship Id="rId45" Type="http://schemas.openxmlformats.org/officeDocument/2006/relationships/image" Target="../media/image198.emf"/><Relationship Id="rId66" Type="http://schemas.openxmlformats.org/officeDocument/2006/relationships/customXml" Target="../ink/ink563.xml"/></Relationships>
</file>

<file path=ppt/slides/_rels/slide43.xml.rels><?xml version="1.0" encoding="UTF-8" standalone="yes"?>
<Relationships xmlns="http://schemas.openxmlformats.org/package/2006/relationships"><Relationship Id="rId26" Type="http://schemas.openxmlformats.org/officeDocument/2006/relationships/customXml" Target="../ink/ink582.xml"/><Relationship Id="rId21" Type="http://schemas.openxmlformats.org/officeDocument/2006/relationships/image" Target="../media/image186.emf"/><Relationship Id="rId42" Type="http://schemas.openxmlformats.org/officeDocument/2006/relationships/customXml" Target="../ink/ink59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603.xml"/><Relationship Id="rId16" Type="http://schemas.openxmlformats.org/officeDocument/2006/relationships/customXml" Target="../ink/ink577.xml"/><Relationship Id="rId11" Type="http://schemas.openxmlformats.org/officeDocument/2006/relationships/image" Target="../media/image181.emf"/><Relationship Id="rId32" Type="http://schemas.openxmlformats.org/officeDocument/2006/relationships/customXml" Target="../ink/ink58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598.xml"/><Relationship Id="rId74" Type="http://schemas.openxmlformats.org/officeDocument/2006/relationships/customXml" Target="../ink/ink60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38.png"/><Relationship Id="rId19" Type="http://schemas.openxmlformats.org/officeDocument/2006/relationships/image" Target="../media/image185.emf"/><Relationship Id="rId14" Type="http://schemas.openxmlformats.org/officeDocument/2006/relationships/customXml" Target="../ink/ink576.xml"/><Relationship Id="rId22" Type="http://schemas.openxmlformats.org/officeDocument/2006/relationships/customXml" Target="../ink/ink580.xml"/><Relationship Id="rId27" Type="http://schemas.openxmlformats.org/officeDocument/2006/relationships/image" Target="../media/image189.emf"/><Relationship Id="rId30" Type="http://schemas.openxmlformats.org/officeDocument/2006/relationships/customXml" Target="../ink/ink58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93.xml"/><Relationship Id="rId56" Type="http://schemas.openxmlformats.org/officeDocument/2006/relationships/customXml" Target="../ink/ink597.xml"/><Relationship Id="rId64" Type="http://schemas.openxmlformats.org/officeDocument/2006/relationships/customXml" Target="../ink/ink60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73.xml"/><Relationship Id="rId51" Type="http://schemas.openxmlformats.org/officeDocument/2006/relationships/image" Target="../media/image201.emf"/><Relationship Id="rId72" Type="http://schemas.openxmlformats.org/officeDocument/2006/relationships/customXml" Target="../ink/ink605.xml"/><Relationship Id="rId80" Type="http://schemas.openxmlformats.org/officeDocument/2006/relationships/customXml" Target="../ink/ink609.xml"/><Relationship Id="rId3" Type="http://schemas.openxmlformats.org/officeDocument/2006/relationships/image" Target="../media/image37.png"/><Relationship Id="rId12" Type="http://schemas.openxmlformats.org/officeDocument/2006/relationships/customXml" Target="../ink/ink57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88.xml"/><Relationship Id="rId46" Type="http://schemas.openxmlformats.org/officeDocument/2006/relationships/customXml" Target="../ink/ink59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79.xml"/><Relationship Id="rId41" Type="http://schemas.openxmlformats.org/officeDocument/2006/relationships/image" Target="../media/image196.emf"/><Relationship Id="rId54" Type="http://schemas.openxmlformats.org/officeDocument/2006/relationships/customXml" Target="../ink/ink596.xml"/><Relationship Id="rId62" Type="http://schemas.openxmlformats.org/officeDocument/2006/relationships/customXml" Target="../ink/ink600.xml"/><Relationship Id="rId70" Type="http://schemas.openxmlformats.org/officeDocument/2006/relationships/customXml" Target="../ink/ink60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57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83.xml"/><Relationship Id="rId36" Type="http://schemas.openxmlformats.org/officeDocument/2006/relationships/customXml" Target="../ink/ink58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574.xml"/><Relationship Id="rId31" Type="http://schemas.openxmlformats.org/officeDocument/2006/relationships/image" Target="../media/image191.emf"/><Relationship Id="rId44" Type="http://schemas.openxmlformats.org/officeDocument/2006/relationships/customXml" Target="../ink/ink591.xml"/><Relationship Id="rId52" Type="http://schemas.openxmlformats.org/officeDocument/2006/relationships/customXml" Target="../ink/ink595.xml"/><Relationship Id="rId60" Type="http://schemas.openxmlformats.org/officeDocument/2006/relationships/customXml" Target="../ink/ink59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08.xml"/><Relationship Id="rId81" Type="http://schemas.openxmlformats.org/officeDocument/2006/relationships/image" Target="../media/image216.emf"/><Relationship Id="rId4" Type="http://schemas.openxmlformats.org/officeDocument/2006/relationships/customXml" Target="../ink/ink57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578.xml"/><Relationship Id="rId39" Type="http://schemas.openxmlformats.org/officeDocument/2006/relationships/image" Target="../media/image195.emf"/><Relationship Id="rId34" Type="http://schemas.openxmlformats.org/officeDocument/2006/relationships/customXml" Target="../ink/ink586.xml"/><Relationship Id="rId50" Type="http://schemas.openxmlformats.org/officeDocument/2006/relationships/customXml" Target="../ink/ink594.xml"/><Relationship Id="rId55" Type="http://schemas.openxmlformats.org/officeDocument/2006/relationships/image" Target="../media/image203.emf"/><Relationship Id="rId76" Type="http://schemas.openxmlformats.org/officeDocument/2006/relationships/customXml" Target="../ink/ink60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3.xml"/><Relationship Id="rId29" Type="http://schemas.openxmlformats.org/officeDocument/2006/relationships/image" Target="../media/image190.emf"/><Relationship Id="rId24" Type="http://schemas.openxmlformats.org/officeDocument/2006/relationships/customXml" Target="../ink/ink581.xml"/><Relationship Id="rId40" Type="http://schemas.openxmlformats.org/officeDocument/2006/relationships/customXml" Target="../ink/ink589.xml"/><Relationship Id="rId45" Type="http://schemas.openxmlformats.org/officeDocument/2006/relationships/image" Target="../media/image198.emf"/><Relationship Id="rId66" Type="http://schemas.openxmlformats.org/officeDocument/2006/relationships/customXml" Target="../ink/ink602.xml"/></Relationships>
</file>

<file path=ppt/slides/_rels/slide44.xml.rels><?xml version="1.0" encoding="UTF-8" standalone="yes"?>
<Relationships xmlns="http://schemas.openxmlformats.org/package/2006/relationships"><Relationship Id="rId26" Type="http://schemas.openxmlformats.org/officeDocument/2006/relationships/customXml" Target="../ink/ink621.xml"/><Relationship Id="rId21" Type="http://schemas.openxmlformats.org/officeDocument/2006/relationships/image" Target="../media/image186.emf"/><Relationship Id="rId42" Type="http://schemas.openxmlformats.org/officeDocument/2006/relationships/customXml" Target="../ink/ink629.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642.xml"/><Relationship Id="rId16" Type="http://schemas.openxmlformats.org/officeDocument/2006/relationships/customXml" Target="../ink/ink616.xml"/><Relationship Id="rId11" Type="http://schemas.openxmlformats.org/officeDocument/2006/relationships/image" Target="../media/image181.emf"/><Relationship Id="rId32" Type="http://schemas.openxmlformats.org/officeDocument/2006/relationships/customXml" Target="../ink/ink624.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637.xml"/><Relationship Id="rId74" Type="http://schemas.openxmlformats.org/officeDocument/2006/relationships/customXml" Target="../ink/ink645.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615.xml"/><Relationship Id="rId22" Type="http://schemas.openxmlformats.org/officeDocument/2006/relationships/customXml" Target="../ink/ink619.xml"/><Relationship Id="rId27" Type="http://schemas.openxmlformats.org/officeDocument/2006/relationships/image" Target="../media/image189.emf"/><Relationship Id="rId30" Type="http://schemas.openxmlformats.org/officeDocument/2006/relationships/customXml" Target="../ink/ink623.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32.xml"/><Relationship Id="rId56" Type="http://schemas.openxmlformats.org/officeDocument/2006/relationships/customXml" Target="../ink/ink636.xml"/><Relationship Id="rId64" Type="http://schemas.openxmlformats.org/officeDocument/2006/relationships/customXml" Target="../ink/ink640.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12.xml"/><Relationship Id="rId51" Type="http://schemas.openxmlformats.org/officeDocument/2006/relationships/image" Target="../media/image201.emf"/><Relationship Id="rId72" Type="http://schemas.openxmlformats.org/officeDocument/2006/relationships/customXml" Target="../ink/ink644.xml"/><Relationship Id="rId80" Type="http://schemas.openxmlformats.org/officeDocument/2006/relationships/customXml" Target="../ink/ink648.xml"/><Relationship Id="rId3" Type="http://schemas.openxmlformats.org/officeDocument/2006/relationships/image" Target="../media/image37.png"/><Relationship Id="rId12" Type="http://schemas.openxmlformats.org/officeDocument/2006/relationships/customXml" Target="../ink/ink614.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27.xml"/><Relationship Id="rId46" Type="http://schemas.openxmlformats.org/officeDocument/2006/relationships/customXml" Target="../ink/ink631.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18.xml"/><Relationship Id="rId41" Type="http://schemas.openxmlformats.org/officeDocument/2006/relationships/image" Target="../media/image196.emf"/><Relationship Id="rId54" Type="http://schemas.openxmlformats.org/officeDocument/2006/relationships/customXml" Target="../ink/ink635.xml"/><Relationship Id="rId62" Type="http://schemas.openxmlformats.org/officeDocument/2006/relationships/customXml" Target="../ink/ink639.xml"/><Relationship Id="rId70" Type="http://schemas.openxmlformats.org/officeDocument/2006/relationships/customXml" Target="../ink/ink643.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611.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22.xml"/><Relationship Id="rId36" Type="http://schemas.openxmlformats.org/officeDocument/2006/relationships/customXml" Target="../ink/ink626.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613.xml"/><Relationship Id="rId31" Type="http://schemas.openxmlformats.org/officeDocument/2006/relationships/image" Target="../media/image191.emf"/><Relationship Id="rId44" Type="http://schemas.openxmlformats.org/officeDocument/2006/relationships/customXml" Target="../ink/ink630.xml"/><Relationship Id="rId52" Type="http://schemas.openxmlformats.org/officeDocument/2006/relationships/customXml" Target="../ink/ink634.xml"/><Relationship Id="rId60" Type="http://schemas.openxmlformats.org/officeDocument/2006/relationships/customXml" Target="../ink/ink638.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47.xml"/><Relationship Id="rId81" Type="http://schemas.openxmlformats.org/officeDocument/2006/relationships/image" Target="../media/image216.emf"/><Relationship Id="rId4" Type="http://schemas.openxmlformats.org/officeDocument/2006/relationships/customXml" Target="../ink/ink610.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617.xml"/><Relationship Id="rId39" Type="http://schemas.openxmlformats.org/officeDocument/2006/relationships/image" Target="../media/image195.emf"/><Relationship Id="rId34" Type="http://schemas.openxmlformats.org/officeDocument/2006/relationships/customXml" Target="../ink/ink625.xml"/><Relationship Id="rId50" Type="http://schemas.openxmlformats.org/officeDocument/2006/relationships/customXml" Target="../ink/ink633.xml"/><Relationship Id="rId55" Type="http://schemas.openxmlformats.org/officeDocument/2006/relationships/image" Target="../media/image203.emf"/><Relationship Id="rId76" Type="http://schemas.openxmlformats.org/officeDocument/2006/relationships/customXml" Target="../ink/ink646.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4.xml"/><Relationship Id="rId29" Type="http://schemas.openxmlformats.org/officeDocument/2006/relationships/image" Target="../media/image190.emf"/><Relationship Id="rId24" Type="http://schemas.openxmlformats.org/officeDocument/2006/relationships/customXml" Target="../ink/ink620.xml"/><Relationship Id="rId40" Type="http://schemas.openxmlformats.org/officeDocument/2006/relationships/customXml" Target="../ink/ink628.xml"/><Relationship Id="rId45" Type="http://schemas.openxmlformats.org/officeDocument/2006/relationships/image" Target="../media/image198.emf"/><Relationship Id="rId66" Type="http://schemas.openxmlformats.org/officeDocument/2006/relationships/customXml" Target="../ink/ink64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3" Type="http://schemas.openxmlformats.org/officeDocument/2006/relationships/customXml" Target="../ink/ink651.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664.xml"/><Relationship Id="rId21" Type="http://schemas.openxmlformats.org/officeDocument/2006/relationships/customXml" Target="../ink/ink655.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668.xml"/><Relationship Id="rId50" Type="http://schemas.openxmlformats.org/officeDocument/2006/relationships/image" Target="../media/image243.emf"/><Relationship Id="rId55" Type="http://schemas.openxmlformats.org/officeDocument/2006/relationships/customXml" Target="../ink/ink672.xml"/><Relationship Id="rId7" Type="http://schemas.openxmlformats.org/officeDocument/2006/relationships/image" Target="../media/image43.png"/><Relationship Id="rId2" Type="http://schemas.openxmlformats.org/officeDocument/2006/relationships/notesSlide" Target="../notesSlides/notesSlide46.xml"/><Relationship Id="rId16" Type="http://schemas.openxmlformats.org/officeDocument/2006/relationships/image" Target="../media/image226.emf"/><Relationship Id="rId29" Type="http://schemas.openxmlformats.org/officeDocument/2006/relationships/customXml" Target="../ink/ink659.xml"/><Relationship Id="rId11" Type="http://schemas.openxmlformats.org/officeDocument/2006/relationships/customXml" Target="../ink/ink650.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663.xml"/><Relationship Id="rId40" Type="http://schemas.openxmlformats.org/officeDocument/2006/relationships/image" Target="../media/image238.emf"/><Relationship Id="rId45" Type="http://schemas.openxmlformats.org/officeDocument/2006/relationships/customXml" Target="../ink/ink667.xml"/><Relationship Id="rId53" Type="http://schemas.openxmlformats.org/officeDocument/2006/relationships/customXml" Target="../ink/ink671.xml"/><Relationship Id="rId58" Type="http://schemas.openxmlformats.org/officeDocument/2006/relationships/image" Target="../media/image247.emf"/><Relationship Id="rId5" Type="http://schemas.openxmlformats.org/officeDocument/2006/relationships/image" Target="../media/image41.png"/><Relationship Id="rId19" Type="http://schemas.openxmlformats.org/officeDocument/2006/relationships/customXml" Target="../ink/ink654.xml"/><Relationship Id="rId4" Type="http://schemas.openxmlformats.org/officeDocument/2006/relationships/image" Target="../media/image40.png"/><Relationship Id="rId9" Type="http://schemas.openxmlformats.org/officeDocument/2006/relationships/customXml" Target="../ink/ink649.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658.xml"/><Relationship Id="rId30" Type="http://schemas.openxmlformats.org/officeDocument/2006/relationships/image" Target="../media/image233.emf"/><Relationship Id="rId35" Type="http://schemas.openxmlformats.org/officeDocument/2006/relationships/customXml" Target="../ink/ink662.xml"/><Relationship Id="rId43" Type="http://schemas.openxmlformats.org/officeDocument/2006/relationships/customXml" Target="../ink/ink666.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44.gif"/><Relationship Id="rId51" Type="http://schemas.openxmlformats.org/officeDocument/2006/relationships/customXml" Target="../ink/ink670.xml"/><Relationship Id="rId3" Type="http://schemas.openxmlformats.org/officeDocument/2006/relationships/image" Target="../media/image39.png"/><Relationship Id="rId12" Type="http://schemas.openxmlformats.org/officeDocument/2006/relationships/image" Target="../media/image224.emf"/><Relationship Id="rId17" Type="http://schemas.openxmlformats.org/officeDocument/2006/relationships/customXml" Target="../ink/ink653.xml"/><Relationship Id="rId25" Type="http://schemas.openxmlformats.org/officeDocument/2006/relationships/customXml" Target="../ink/ink657.xml"/><Relationship Id="rId33" Type="http://schemas.openxmlformats.org/officeDocument/2006/relationships/customXml" Target="../ink/ink661.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674.xml"/><Relationship Id="rId20" Type="http://schemas.openxmlformats.org/officeDocument/2006/relationships/image" Target="../media/image228.emf"/><Relationship Id="rId41" Type="http://schemas.openxmlformats.org/officeDocument/2006/relationships/customXml" Target="../ink/ink665.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42.png"/><Relationship Id="rId15" Type="http://schemas.openxmlformats.org/officeDocument/2006/relationships/customXml" Target="../ink/ink652.xml"/><Relationship Id="rId23" Type="http://schemas.openxmlformats.org/officeDocument/2006/relationships/customXml" Target="../ink/ink656.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669.xml"/><Relationship Id="rId57" Type="http://schemas.openxmlformats.org/officeDocument/2006/relationships/customXml" Target="../ink/ink673.xml"/><Relationship Id="rId10" Type="http://schemas.openxmlformats.org/officeDocument/2006/relationships/image" Target="../media/image223.emf"/><Relationship Id="rId31" Type="http://schemas.openxmlformats.org/officeDocument/2006/relationships/customXml" Target="../ink/ink660.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7.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680.xml"/><Relationship Id="rId26" Type="http://schemas.openxmlformats.org/officeDocument/2006/relationships/customXml" Target="../ink/ink684.xml"/><Relationship Id="rId3" Type="http://schemas.openxmlformats.org/officeDocument/2006/relationships/image" Target="../media/image39.png"/><Relationship Id="rId21" Type="http://schemas.openxmlformats.org/officeDocument/2006/relationships/image" Target="../media/image255.emf"/><Relationship Id="rId7" Type="http://schemas.openxmlformats.org/officeDocument/2006/relationships/image" Target="../media/image43.png"/><Relationship Id="rId12" Type="http://schemas.openxmlformats.org/officeDocument/2006/relationships/customXml" Target="../ink/ink677.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7.xml"/><Relationship Id="rId16" Type="http://schemas.openxmlformats.org/officeDocument/2006/relationships/customXml" Target="../ink/ink679.xml"/><Relationship Id="rId20" Type="http://schemas.openxmlformats.org/officeDocument/2006/relationships/customXml" Target="../ink/ink681.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250.emf"/><Relationship Id="rId24" Type="http://schemas.openxmlformats.org/officeDocument/2006/relationships/customXml" Target="../ink/ink683.xml"/><Relationship Id="rId32" Type="http://schemas.openxmlformats.org/officeDocument/2006/relationships/customXml" Target="../ink/ink687.xml"/><Relationship Id="rId5" Type="http://schemas.openxmlformats.org/officeDocument/2006/relationships/image" Target="../media/image41.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685.xml"/><Relationship Id="rId10" Type="http://schemas.openxmlformats.org/officeDocument/2006/relationships/customXml" Target="../ink/ink676.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40.png"/><Relationship Id="rId9" Type="http://schemas.openxmlformats.org/officeDocument/2006/relationships/image" Target="../media/image249.emf"/><Relationship Id="rId14" Type="http://schemas.openxmlformats.org/officeDocument/2006/relationships/customXml" Target="../ink/ink678.xml"/><Relationship Id="rId22" Type="http://schemas.openxmlformats.org/officeDocument/2006/relationships/customXml" Target="../ink/ink682.xml"/><Relationship Id="rId27" Type="http://schemas.openxmlformats.org/officeDocument/2006/relationships/image" Target="../media/image258.emf"/><Relationship Id="rId30" Type="http://schemas.openxmlformats.org/officeDocument/2006/relationships/customXml" Target="../ink/ink686.xml"/><Relationship Id="rId8" Type="http://schemas.openxmlformats.org/officeDocument/2006/relationships/customXml" Target="../ink/ink675.xml"/></Relationships>
</file>

<file path=ppt/slides/_rels/slide48.xml.rels><?xml version="1.0" encoding="UTF-8" standalone="yes"?>
<Relationships xmlns="http://schemas.openxmlformats.org/package/2006/relationships"><Relationship Id="rId26" Type="http://schemas.openxmlformats.org/officeDocument/2006/relationships/customXml" Target="../ink/ink697.xml"/><Relationship Id="rId21" Type="http://schemas.openxmlformats.org/officeDocument/2006/relationships/image" Target="../media/image273.emf"/><Relationship Id="rId42" Type="http://schemas.openxmlformats.org/officeDocument/2006/relationships/customXml" Target="../ink/ink705.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718.xml"/><Relationship Id="rId84" Type="http://schemas.openxmlformats.org/officeDocument/2006/relationships/customXml" Target="../ink/ink726.xml"/><Relationship Id="rId89" Type="http://schemas.openxmlformats.org/officeDocument/2006/relationships/image" Target="../media/image308.emf"/><Relationship Id="rId16" Type="http://schemas.openxmlformats.org/officeDocument/2006/relationships/customXml" Target="../ink/ink692.xml"/><Relationship Id="rId11" Type="http://schemas.openxmlformats.org/officeDocument/2006/relationships/image" Target="../media/image268.emf"/><Relationship Id="rId32" Type="http://schemas.openxmlformats.org/officeDocument/2006/relationships/customXml" Target="../ink/ink700.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713.xml"/><Relationship Id="rId74" Type="http://schemas.openxmlformats.org/officeDocument/2006/relationships/customXml" Target="../ink/ink721.xml"/><Relationship Id="rId79" Type="http://schemas.openxmlformats.org/officeDocument/2006/relationships/image" Target="../media/image302.emf"/><Relationship Id="rId5" Type="http://schemas.openxmlformats.org/officeDocument/2006/relationships/image" Target="../media/image47.png"/><Relationship Id="rId90" Type="http://schemas.openxmlformats.org/officeDocument/2006/relationships/customXml" Target="../ink/ink729.xml"/><Relationship Id="rId95" Type="http://schemas.openxmlformats.org/officeDocument/2006/relationships/image" Target="../media/image219.emf"/><Relationship Id="rId22" Type="http://schemas.openxmlformats.org/officeDocument/2006/relationships/customXml" Target="../ink/ink695.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708.xml"/><Relationship Id="rId64" Type="http://schemas.openxmlformats.org/officeDocument/2006/relationships/customXml" Target="../ink/ink716.xml"/><Relationship Id="rId69" Type="http://schemas.openxmlformats.org/officeDocument/2006/relationships/image" Target="../media/image297.emf"/><Relationship Id="rId8" Type="http://schemas.openxmlformats.org/officeDocument/2006/relationships/customXml" Target="../ink/ink688.xml"/><Relationship Id="rId51" Type="http://schemas.openxmlformats.org/officeDocument/2006/relationships/image" Target="../media/image288.emf"/><Relationship Id="rId72" Type="http://schemas.openxmlformats.org/officeDocument/2006/relationships/customXml" Target="../ink/ink720.xml"/><Relationship Id="rId80" Type="http://schemas.openxmlformats.org/officeDocument/2006/relationships/customXml" Target="../ink/ink724.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45.png"/><Relationship Id="rId12" Type="http://schemas.openxmlformats.org/officeDocument/2006/relationships/customXml" Target="../ink/ink690.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703.xml"/><Relationship Id="rId46" Type="http://schemas.openxmlformats.org/officeDocument/2006/relationships/customXml" Target="../ink/ink707.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694.xml"/><Relationship Id="rId41" Type="http://schemas.openxmlformats.org/officeDocument/2006/relationships/image" Target="../media/image283.emf"/><Relationship Id="rId54" Type="http://schemas.openxmlformats.org/officeDocument/2006/relationships/customXml" Target="../ink/ink711.xml"/><Relationship Id="rId62" Type="http://schemas.openxmlformats.org/officeDocument/2006/relationships/customXml" Target="../ink/ink715.xml"/><Relationship Id="rId70" Type="http://schemas.openxmlformats.org/officeDocument/2006/relationships/customXml" Target="../ink/ink719.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728.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48.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698.xml"/><Relationship Id="rId36" Type="http://schemas.openxmlformats.org/officeDocument/2006/relationships/customXml" Target="../ink/ink702.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689.xml"/><Relationship Id="rId31" Type="http://schemas.openxmlformats.org/officeDocument/2006/relationships/image" Target="../media/image278.emf"/><Relationship Id="rId44" Type="http://schemas.openxmlformats.org/officeDocument/2006/relationships/customXml" Target="../ink/ink706.xml"/><Relationship Id="rId52" Type="http://schemas.openxmlformats.org/officeDocument/2006/relationships/customXml" Target="../ink/ink710.xml"/><Relationship Id="rId60" Type="http://schemas.openxmlformats.org/officeDocument/2006/relationships/customXml" Target="../ink/ink714.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723.xml"/><Relationship Id="rId81" Type="http://schemas.openxmlformats.org/officeDocument/2006/relationships/image" Target="../media/image303.emf"/><Relationship Id="rId86" Type="http://schemas.openxmlformats.org/officeDocument/2006/relationships/customXml" Target="../ink/ink727.xml"/><Relationship Id="rId94" Type="http://schemas.openxmlformats.org/officeDocument/2006/relationships/customXml" Target="../ink/ink731.xml"/><Relationship Id="rId4" Type="http://schemas.openxmlformats.org/officeDocument/2006/relationships/image" Target="../media/image46.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693.xml"/><Relationship Id="rId39" Type="http://schemas.openxmlformats.org/officeDocument/2006/relationships/image" Target="../media/image282.emf"/><Relationship Id="rId34" Type="http://schemas.openxmlformats.org/officeDocument/2006/relationships/customXml" Target="../ink/ink701.xml"/><Relationship Id="rId50" Type="http://schemas.openxmlformats.org/officeDocument/2006/relationships/customXml" Target="../ink/ink709.xml"/><Relationship Id="rId55" Type="http://schemas.openxmlformats.org/officeDocument/2006/relationships/image" Target="../media/image290.emf"/><Relationship Id="rId76" Type="http://schemas.openxmlformats.org/officeDocument/2006/relationships/customXml" Target="../ink/ink722.xml"/><Relationship Id="rId7" Type="http://schemas.openxmlformats.org/officeDocument/2006/relationships/image" Target="../media/image49.png"/><Relationship Id="rId71" Type="http://schemas.openxmlformats.org/officeDocument/2006/relationships/image" Target="../media/image298.emf"/><Relationship Id="rId92" Type="http://schemas.openxmlformats.org/officeDocument/2006/relationships/customXml" Target="../ink/ink730.xml"/><Relationship Id="rId2" Type="http://schemas.openxmlformats.org/officeDocument/2006/relationships/notesSlide" Target="../notesSlides/notesSlide48.xml"/><Relationship Id="rId29" Type="http://schemas.openxmlformats.org/officeDocument/2006/relationships/image" Target="../media/image277.emf"/><Relationship Id="rId24" Type="http://schemas.openxmlformats.org/officeDocument/2006/relationships/customXml" Target="../ink/ink696.xml"/><Relationship Id="rId40" Type="http://schemas.openxmlformats.org/officeDocument/2006/relationships/customXml" Target="../ink/ink704.xml"/><Relationship Id="rId45" Type="http://schemas.openxmlformats.org/officeDocument/2006/relationships/image" Target="../media/image285.emf"/><Relationship Id="rId66" Type="http://schemas.openxmlformats.org/officeDocument/2006/relationships/customXml" Target="../ink/ink717.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725.xml"/><Relationship Id="rId19" Type="http://schemas.openxmlformats.org/officeDocument/2006/relationships/image" Target="../media/image272.emf"/><Relationship Id="rId14" Type="http://schemas.openxmlformats.org/officeDocument/2006/relationships/customXml" Target="../ink/ink691.xml"/><Relationship Id="rId30" Type="http://schemas.openxmlformats.org/officeDocument/2006/relationships/customXml" Target="../ink/ink699.xml"/><Relationship Id="rId35" Type="http://schemas.openxmlformats.org/officeDocument/2006/relationships/image" Target="../media/image280.emf"/><Relationship Id="rId56" Type="http://schemas.openxmlformats.org/officeDocument/2006/relationships/customXml" Target="../ink/ink712.xml"/><Relationship Id="rId77" Type="http://schemas.openxmlformats.org/officeDocument/2006/relationships/image" Target="../media/image301.emf"/></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73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6" Type="http://schemas.openxmlformats.org/officeDocument/2006/relationships/customXml" Target="../ink/ink744.xml"/><Relationship Id="rId21" Type="http://schemas.openxmlformats.org/officeDocument/2006/relationships/image" Target="../media/image2611.emf"/><Relationship Id="rId34" Type="http://schemas.openxmlformats.org/officeDocument/2006/relationships/customXml" Target="../ink/ink748.xml"/><Relationship Id="rId42" Type="http://schemas.openxmlformats.org/officeDocument/2006/relationships/customXml" Target="../ink/ink752.xml"/><Relationship Id="rId47" Type="http://schemas.openxmlformats.org/officeDocument/2006/relationships/image" Target="../media/image2741.emf"/><Relationship Id="rId50" Type="http://schemas.openxmlformats.org/officeDocument/2006/relationships/customXml" Target="../ink/ink756.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50.xml"/><Relationship Id="rId16" Type="http://schemas.openxmlformats.org/officeDocument/2006/relationships/customXml" Target="../ink/ink739.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743.xml"/><Relationship Id="rId32" Type="http://schemas.openxmlformats.org/officeDocument/2006/relationships/customXml" Target="../ink/ink747.xml"/><Relationship Id="rId37" Type="http://schemas.openxmlformats.org/officeDocument/2006/relationships/image" Target="../media/image2691.emf"/><Relationship Id="rId40" Type="http://schemas.openxmlformats.org/officeDocument/2006/relationships/customXml" Target="../ink/ink751.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760.xml"/><Relationship Id="rId66" Type="http://schemas.openxmlformats.org/officeDocument/2006/relationships/customXml" Target="../ink/ink764.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738.xml"/><Relationship Id="rId22" Type="http://schemas.openxmlformats.org/officeDocument/2006/relationships/customXml" Target="../ink/ink742.xml"/><Relationship Id="rId27" Type="http://schemas.openxmlformats.org/officeDocument/2006/relationships/image" Target="../media/image264.emf"/><Relationship Id="rId30" Type="http://schemas.openxmlformats.org/officeDocument/2006/relationships/customXml" Target="../ink/ink746.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755.xml"/><Relationship Id="rId56" Type="http://schemas.openxmlformats.org/officeDocument/2006/relationships/customXml" Target="../ink/ink759.xml"/><Relationship Id="rId64" Type="http://schemas.openxmlformats.org/officeDocument/2006/relationships/customXml" Target="../ink/ink763.xml"/><Relationship Id="rId8" Type="http://schemas.openxmlformats.org/officeDocument/2006/relationships/customXml" Target="../ink/ink735.xml"/><Relationship Id="rId51" Type="http://schemas.openxmlformats.org/officeDocument/2006/relationships/image" Target="../media/image2761.emf"/><Relationship Id="rId3" Type="http://schemas.openxmlformats.org/officeDocument/2006/relationships/image" Target="../media/image51.png"/><Relationship Id="rId12" Type="http://schemas.openxmlformats.org/officeDocument/2006/relationships/customXml" Target="../ink/ink737.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750.xml"/><Relationship Id="rId46" Type="http://schemas.openxmlformats.org/officeDocument/2006/relationships/customXml" Target="../ink/ink754.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741.xml"/><Relationship Id="rId41" Type="http://schemas.openxmlformats.org/officeDocument/2006/relationships/image" Target="../media/image2711.emf"/><Relationship Id="rId54" Type="http://schemas.openxmlformats.org/officeDocument/2006/relationships/customXml" Target="../ink/ink758.xml"/><Relationship Id="rId62" Type="http://schemas.openxmlformats.org/officeDocument/2006/relationships/customXml" Target="../ink/ink762.xml"/><Relationship Id="rId1" Type="http://schemas.openxmlformats.org/officeDocument/2006/relationships/slideLayout" Target="../slideLayouts/slideLayout2.xml"/><Relationship Id="rId6" Type="http://schemas.openxmlformats.org/officeDocument/2006/relationships/customXml" Target="../ink/ink734.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745.xml"/><Relationship Id="rId36" Type="http://schemas.openxmlformats.org/officeDocument/2006/relationships/customXml" Target="../ink/ink749.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736.xml"/><Relationship Id="rId31" Type="http://schemas.openxmlformats.org/officeDocument/2006/relationships/image" Target="../media/image266.emf"/><Relationship Id="rId44" Type="http://schemas.openxmlformats.org/officeDocument/2006/relationships/customXml" Target="../ink/ink753.xml"/><Relationship Id="rId52" Type="http://schemas.openxmlformats.org/officeDocument/2006/relationships/customXml" Target="../ink/ink757.xml"/><Relationship Id="rId60" Type="http://schemas.openxmlformats.org/officeDocument/2006/relationships/customXml" Target="../ink/ink761.xml"/><Relationship Id="rId65" Type="http://schemas.openxmlformats.org/officeDocument/2006/relationships/image" Target="../media/image2831.emf"/><Relationship Id="rId4" Type="http://schemas.openxmlformats.org/officeDocument/2006/relationships/customXml" Target="../ink/ink733.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740.xml"/><Relationship Id="rId39" Type="http://schemas.openxmlformats.org/officeDocument/2006/relationships/image" Target="../media/image2701.emf"/></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765.xml"/></Relationships>
</file>

<file path=ppt/slides/_rels/slide52.xml.rels><?xml version="1.0" encoding="UTF-8" standalone="yes"?>
<Relationships xmlns="http://schemas.openxmlformats.org/package/2006/relationships"><Relationship Id="rId8" Type="http://schemas.openxmlformats.org/officeDocument/2006/relationships/customXml" Target="../ink/ink76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767.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53.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773.xml"/><Relationship Id="rId26" Type="http://schemas.openxmlformats.org/officeDocument/2006/relationships/customXml" Target="../ink/ink777.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781.xml"/><Relationship Id="rId7" Type="http://schemas.microsoft.com/office/2007/relationships/diagramDrawing" Target="../diagrams/drawing5.xml"/><Relationship Id="rId12" Type="http://schemas.openxmlformats.org/officeDocument/2006/relationships/customXml" Target="../ink/ink770.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783.xml"/><Relationship Id="rId2" Type="http://schemas.openxmlformats.org/officeDocument/2006/relationships/notesSlide" Target="../notesSlides/notesSlide53.xml"/><Relationship Id="rId16" Type="http://schemas.openxmlformats.org/officeDocument/2006/relationships/customXml" Target="../ink/ink772.xml"/><Relationship Id="rId20" Type="http://schemas.openxmlformats.org/officeDocument/2006/relationships/customXml" Target="../ink/ink774.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776.xml"/><Relationship Id="rId32" Type="http://schemas.openxmlformats.org/officeDocument/2006/relationships/customXml" Target="../ink/ink780.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778.xml"/><Relationship Id="rId36" Type="http://schemas.openxmlformats.org/officeDocument/2006/relationships/customXml" Target="../ink/ink782.xml"/><Relationship Id="rId10" Type="http://schemas.openxmlformats.org/officeDocument/2006/relationships/customXml" Target="../ink/ink769.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771.xml"/><Relationship Id="rId22" Type="http://schemas.openxmlformats.org/officeDocument/2006/relationships/customXml" Target="../ink/ink775.xml"/><Relationship Id="rId27" Type="http://schemas.openxmlformats.org/officeDocument/2006/relationships/image" Target="../media/image2410.emf"/><Relationship Id="rId30" Type="http://schemas.openxmlformats.org/officeDocument/2006/relationships/customXml" Target="../ink/ink779.xml"/><Relationship Id="rId35" Type="http://schemas.openxmlformats.org/officeDocument/2006/relationships/image" Target="../media/image1992.emf"/><Relationship Id="rId8" Type="http://schemas.openxmlformats.org/officeDocument/2006/relationships/customXml" Target="../ink/ink768.xml"/><Relationship Id="rId3" Type="http://schemas.openxmlformats.org/officeDocument/2006/relationships/diagramData" Target="../diagrams/data5.xml"/></Relationships>
</file>

<file path=ppt/slides/_rels/slide54.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789.xml"/><Relationship Id="rId26" Type="http://schemas.openxmlformats.org/officeDocument/2006/relationships/customXml" Target="../ink/ink793.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797.xml"/><Relationship Id="rId42" Type="http://schemas.openxmlformats.org/officeDocument/2006/relationships/customXml" Target="../ink/ink801.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54.xml"/><Relationship Id="rId16" Type="http://schemas.openxmlformats.org/officeDocument/2006/relationships/customXml" Target="../ink/ink788.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792.xml"/><Relationship Id="rId32" Type="http://schemas.openxmlformats.org/officeDocument/2006/relationships/customXml" Target="../ink/ink796.xml"/><Relationship Id="rId37" Type="http://schemas.openxmlformats.org/officeDocument/2006/relationships/image" Target="../media/image2001.emf"/><Relationship Id="rId40" Type="http://schemas.openxmlformats.org/officeDocument/2006/relationships/customXml" Target="../ink/ink800.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794.xml"/><Relationship Id="rId36" Type="http://schemas.openxmlformats.org/officeDocument/2006/relationships/customXml" Target="../ink/ink798.xml"/><Relationship Id="rId49" Type="http://schemas.openxmlformats.org/officeDocument/2006/relationships/image" Target="../media/image2072.emf"/><Relationship Id="rId10" Type="http://schemas.openxmlformats.org/officeDocument/2006/relationships/customXml" Target="../ink/ink785.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802.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787.xml"/><Relationship Id="rId22" Type="http://schemas.openxmlformats.org/officeDocument/2006/relationships/customXml" Target="../ink/ink791.xml"/><Relationship Id="rId27" Type="http://schemas.openxmlformats.org/officeDocument/2006/relationships/image" Target="../media/image2410.emf"/><Relationship Id="rId30" Type="http://schemas.openxmlformats.org/officeDocument/2006/relationships/customXml" Target="../ink/ink795.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804.xml"/><Relationship Id="rId8" Type="http://schemas.openxmlformats.org/officeDocument/2006/relationships/customXml" Target="../ink/ink784.xml"/><Relationship Id="rId3" Type="http://schemas.openxmlformats.org/officeDocument/2006/relationships/diagramData" Target="../diagrams/data6.xml"/><Relationship Id="rId12" Type="http://schemas.openxmlformats.org/officeDocument/2006/relationships/customXml" Target="../ink/ink786.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799.xml"/><Relationship Id="rId46" Type="http://schemas.openxmlformats.org/officeDocument/2006/relationships/customXml" Target="../ink/ink803.xml"/><Relationship Id="rId20" Type="http://schemas.openxmlformats.org/officeDocument/2006/relationships/customXml" Target="../ink/ink790.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55.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810.xml"/><Relationship Id="rId26" Type="http://schemas.openxmlformats.org/officeDocument/2006/relationships/customXml" Target="../ink/ink814.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818.xml"/><Relationship Id="rId42" Type="http://schemas.openxmlformats.org/officeDocument/2006/relationships/customXml" Target="../ink/ink822.xml"/><Relationship Id="rId47" Type="http://schemas.openxmlformats.org/officeDocument/2006/relationships/image" Target="../media/image2062.emf"/><Relationship Id="rId50" Type="http://schemas.openxmlformats.org/officeDocument/2006/relationships/customXml" Target="../ink/ink826.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55.xml"/><Relationship Id="rId16" Type="http://schemas.openxmlformats.org/officeDocument/2006/relationships/customXml" Target="../ink/ink809.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813.xml"/><Relationship Id="rId32" Type="http://schemas.openxmlformats.org/officeDocument/2006/relationships/customXml" Target="../ink/ink817.xml"/><Relationship Id="rId37" Type="http://schemas.openxmlformats.org/officeDocument/2006/relationships/image" Target="../media/image2001.emf"/><Relationship Id="rId40" Type="http://schemas.openxmlformats.org/officeDocument/2006/relationships/customXml" Target="../ink/ink821.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808.xml"/><Relationship Id="rId22" Type="http://schemas.openxmlformats.org/officeDocument/2006/relationships/customXml" Target="../ink/ink812.xml"/><Relationship Id="rId27" Type="http://schemas.openxmlformats.org/officeDocument/2006/relationships/image" Target="../media/image2410.emf"/><Relationship Id="rId30" Type="http://schemas.openxmlformats.org/officeDocument/2006/relationships/customXml" Target="../ink/ink8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825.xml"/><Relationship Id="rId56" Type="http://schemas.openxmlformats.org/officeDocument/2006/relationships/customXml" Target="../ink/ink829.xml"/><Relationship Id="rId8" Type="http://schemas.openxmlformats.org/officeDocument/2006/relationships/customXml" Target="../ink/ink805.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8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820.xml"/><Relationship Id="rId46" Type="http://schemas.openxmlformats.org/officeDocument/2006/relationships/customXml" Target="../ink/ink824.xml"/><Relationship Id="rId20" Type="http://schemas.openxmlformats.org/officeDocument/2006/relationships/customXml" Target="../ink/ink811.xml"/><Relationship Id="rId41" Type="http://schemas.openxmlformats.org/officeDocument/2006/relationships/image" Target="../media/image2032.emf"/><Relationship Id="rId54" Type="http://schemas.openxmlformats.org/officeDocument/2006/relationships/customXml" Target="../ink/ink828.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815.xml"/><Relationship Id="rId36" Type="http://schemas.openxmlformats.org/officeDocument/2006/relationships/customXml" Target="../ink/ink819.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806.xml"/><Relationship Id="rId31" Type="http://schemas.openxmlformats.org/officeDocument/2006/relationships/image" Target="../media/image1321.emf"/><Relationship Id="rId44" Type="http://schemas.openxmlformats.org/officeDocument/2006/relationships/customXml" Target="../ink/ink823.xml"/><Relationship Id="rId52" Type="http://schemas.openxmlformats.org/officeDocument/2006/relationships/customXml" Target="../ink/ink827.xml"/></Relationships>
</file>

<file path=ppt/slides/_rels/slide56.xml.rels><?xml version="1.0" encoding="UTF-8" standalone="yes"?>
<Relationships xmlns="http://schemas.openxmlformats.org/package/2006/relationships"><Relationship Id="rId8" Type="http://schemas.openxmlformats.org/officeDocument/2006/relationships/customXml" Target="../ink/ink830.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832.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831.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customXml" Target="../ink/ink835.xml"/><Relationship Id="rId13" Type="http://schemas.openxmlformats.org/officeDocument/2006/relationships/image" Target="../media/image2400.emf"/><Relationship Id="rId18" Type="http://schemas.openxmlformats.org/officeDocument/2006/relationships/customXml" Target="../ink/ink840.xml"/><Relationship Id="rId3" Type="http://schemas.openxmlformats.org/officeDocument/2006/relationships/image" Target="../media/image54.png"/><Relationship Id="rId7" Type="http://schemas.openxmlformats.org/officeDocument/2006/relationships/image" Target="../media/image2100.emf"/><Relationship Id="rId12" Type="http://schemas.openxmlformats.org/officeDocument/2006/relationships/customXml" Target="../ink/ink837.xml"/><Relationship Id="rId17" Type="http://schemas.openxmlformats.org/officeDocument/2006/relationships/image" Target="../media/image2600.emf"/><Relationship Id="rId2" Type="http://schemas.openxmlformats.org/officeDocument/2006/relationships/notesSlide" Target="../notesSlides/notesSlide58.xml"/><Relationship Id="rId16" Type="http://schemas.openxmlformats.org/officeDocument/2006/relationships/customXml" Target="../ink/ink839.xml"/><Relationship Id="rId1" Type="http://schemas.openxmlformats.org/officeDocument/2006/relationships/slideLayout" Target="../slideLayouts/slideLayout2.xml"/><Relationship Id="rId6" Type="http://schemas.openxmlformats.org/officeDocument/2006/relationships/customXml" Target="../ink/ink834.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836.xml"/><Relationship Id="rId19" Type="http://schemas.openxmlformats.org/officeDocument/2006/relationships/image" Target="../media/image2700.emf"/><Relationship Id="rId4" Type="http://schemas.openxmlformats.org/officeDocument/2006/relationships/customXml" Target="../ink/ink833.xml"/><Relationship Id="rId9" Type="http://schemas.openxmlformats.org/officeDocument/2006/relationships/image" Target="../media/image2200.emf"/><Relationship Id="rId14" Type="http://schemas.openxmlformats.org/officeDocument/2006/relationships/customXml" Target="../ink/ink838.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8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849.xml"/><Relationship Id="rId26" Type="http://schemas.openxmlformats.org/officeDocument/2006/relationships/customXml" Target="../ink/ink853.xml"/><Relationship Id="rId3" Type="http://schemas.openxmlformats.org/officeDocument/2006/relationships/image" Target="../media/image56.png"/><Relationship Id="rId21" Type="http://schemas.openxmlformats.org/officeDocument/2006/relationships/image" Target="../media/image3001.emf"/><Relationship Id="rId34" Type="http://schemas.openxmlformats.org/officeDocument/2006/relationships/customXml" Target="../ink/ink857.xml"/><Relationship Id="rId7" Type="http://schemas.openxmlformats.org/officeDocument/2006/relationships/image" Target="../media/image2931.emf"/><Relationship Id="rId12" Type="http://schemas.openxmlformats.org/officeDocument/2006/relationships/customXml" Target="../ink/ink846.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64.xml"/><Relationship Id="rId16" Type="http://schemas.openxmlformats.org/officeDocument/2006/relationships/customXml" Target="../ink/ink848.xml"/><Relationship Id="rId20" Type="http://schemas.openxmlformats.org/officeDocument/2006/relationships/customXml" Target="../ink/ink850.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843.xml"/><Relationship Id="rId11" Type="http://schemas.openxmlformats.org/officeDocument/2006/relationships/image" Target="../media/image2951.emf"/><Relationship Id="rId24" Type="http://schemas.openxmlformats.org/officeDocument/2006/relationships/customXml" Target="../ink/ink852.xml"/><Relationship Id="rId32" Type="http://schemas.openxmlformats.org/officeDocument/2006/relationships/customXml" Target="../ink/ink856.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854.xml"/><Relationship Id="rId10" Type="http://schemas.openxmlformats.org/officeDocument/2006/relationships/customXml" Target="../ink/ink845.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842.xml"/><Relationship Id="rId9" Type="http://schemas.openxmlformats.org/officeDocument/2006/relationships/image" Target="../media/image2941.emf"/><Relationship Id="rId14" Type="http://schemas.openxmlformats.org/officeDocument/2006/relationships/customXml" Target="../ink/ink847.xml"/><Relationship Id="rId22" Type="http://schemas.openxmlformats.org/officeDocument/2006/relationships/customXml" Target="../ink/ink851.xml"/><Relationship Id="rId27" Type="http://schemas.openxmlformats.org/officeDocument/2006/relationships/image" Target="../media/image3031.emf"/><Relationship Id="rId30" Type="http://schemas.openxmlformats.org/officeDocument/2006/relationships/customXml" Target="../ink/ink855.xml"/><Relationship Id="rId35" Type="http://schemas.openxmlformats.org/officeDocument/2006/relationships/image" Target="../media/image3080.emf"/><Relationship Id="rId8" Type="http://schemas.openxmlformats.org/officeDocument/2006/relationships/customXml" Target="../ink/ink844.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858.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3" Type="http://schemas.openxmlformats.org/officeDocument/2006/relationships/customXml" Target="../ink/ink863.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876.xml"/><Relationship Id="rId21" Type="http://schemas.openxmlformats.org/officeDocument/2006/relationships/customXml" Target="../ink/ink867.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860.xml"/><Relationship Id="rId2" Type="http://schemas.openxmlformats.org/officeDocument/2006/relationships/notesSlide" Target="../notesSlides/notesSlide69.xml"/><Relationship Id="rId16" Type="http://schemas.openxmlformats.org/officeDocument/2006/relationships/image" Target="../media/image332.emf"/><Relationship Id="rId29" Type="http://schemas.openxmlformats.org/officeDocument/2006/relationships/customXml" Target="../ink/ink871.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862.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875.xml"/><Relationship Id="rId40" Type="http://schemas.openxmlformats.org/officeDocument/2006/relationships/image" Target="../media/image345.emf"/><Relationship Id="rId45" Type="http://schemas.openxmlformats.org/officeDocument/2006/relationships/customXml" Target="../ink/ink879.xml"/><Relationship Id="rId5" Type="http://schemas.openxmlformats.org/officeDocument/2006/relationships/customXml" Target="../ink/ink859.xml"/><Relationship Id="rId15" Type="http://schemas.openxmlformats.org/officeDocument/2006/relationships/customXml" Target="../ink/ink864.xml"/><Relationship Id="rId23" Type="http://schemas.openxmlformats.org/officeDocument/2006/relationships/customXml" Target="../ink/ink868.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866.xml"/><Relationship Id="rId31" Type="http://schemas.openxmlformats.org/officeDocument/2006/relationships/customXml" Target="../ink/ink872.xml"/><Relationship Id="rId44" Type="http://schemas.openxmlformats.org/officeDocument/2006/relationships/image" Target="../media/image347.emf"/><Relationship Id="rId4" Type="http://schemas.openxmlformats.org/officeDocument/2006/relationships/image" Target="../media/image60.png"/><Relationship Id="rId9" Type="http://schemas.openxmlformats.org/officeDocument/2006/relationships/customXml" Target="../ink/ink861.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870.xml"/><Relationship Id="rId30" Type="http://schemas.openxmlformats.org/officeDocument/2006/relationships/image" Target="../media/image339.emf"/><Relationship Id="rId35" Type="http://schemas.openxmlformats.org/officeDocument/2006/relationships/customXml" Target="../ink/ink874.xml"/><Relationship Id="rId43" Type="http://schemas.openxmlformats.org/officeDocument/2006/relationships/customXml" Target="../ink/ink878.xml"/><Relationship Id="rId8" Type="http://schemas.openxmlformats.org/officeDocument/2006/relationships/image" Target="../media/image222.emf"/><Relationship Id="rId3" Type="http://schemas.openxmlformats.org/officeDocument/2006/relationships/image" Target="../media/image59.png"/><Relationship Id="rId12" Type="http://schemas.openxmlformats.org/officeDocument/2006/relationships/image" Target="../media/image329.emf"/><Relationship Id="rId17" Type="http://schemas.openxmlformats.org/officeDocument/2006/relationships/customXml" Target="../ink/ink865.xml"/><Relationship Id="rId25" Type="http://schemas.openxmlformats.org/officeDocument/2006/relationships/customXml" Target="../ink/ink869.xml"/><Relationship Id="rId33" Type="http://schemas.openxmlformats.org/officeDocument/2006/relationships/customXml" Target="../ink/ink873.xml"/><Relationship Id="rId38" Type="http://schemas.openxmlformats.org/officeDocument/2006/relationships/image" Target="../media/image344.emf"/><Relationship Id="rId46" Type="http://schemas.openxmlformats.org/officeDocument/2006/relationships/image" Target="../media/image348.emf"/><Relationship Id="rId20" Type="http://schemas.openxmlformats.org/officeDocument/2006/relationships/image" Target="../media/image334.emf"/><Relationship Id="rId41" Type="http://schemas.openxmlformats.org/officeDocument/2006/relationships/customXml" Target="../ink/ink87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880.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352.emf"/><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customXml" Target="../ink/ink881.xml"/><Relationship Id="rId5" Type="http://schemas.openxmlformats.org/officeDocument/2006/relationships/image" Target="../media/image61.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59.png"/><Relationship Id="rId7" Type="http://schemas.openxmlformats.org/officeDocument/2006/relationships/customXml" Target="../ink/ink882.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59.png"/><Relationship Id="rId7" Type="http://schemas.openxmlformats.org/officeDocument/2006/relationships/customXml" Target="../ink/ink88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356.emf"/><Relationship Id="rId4" Type="http://schemas.openxmlformats.org/officeDocument/2006/relationships/image" Target="../media/image60.png"/><Relationship Id="rId9" Type="http://schemas.openxmlformats.org/officeDocument/2006/relationships/customXml" Target="../ink/ink884.xml"/></Relationships>
</file>

<file path=ppt/slides/_rels/slide74.xml.rels><?xml version="1.0" encoding="UTF-8" standalone="yes"?>
<Relationships xmlns="http://schemas.openxmlformats.org/package/2006/relationships"><Relationship Id="rId13" Type="http://schemas.openxmlformats.org/officeDocument/2006/relationships/customXml" Target="../ink/ink888.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901.xml"/><Relationship Id="rId21" Type="http://schemas.openxmlformats.org/officeDocument/2006/relationships/customXml" Target="../ink/ink892.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905.xml"/><Relationship Id="rId50" Type="http://schemas.openxmlformats.org/officeDocument/2006/relationships/image" Target="../media/image380.emf"/><Relationship Id="rId7" Type="http://schemas.openxmlformats.org/officeDocument/2006/relationships/customXml" Target="../ink/ink885.xml"/><Relationship Id="rId2" Type="http://schemas.openxmlformats.org/officeDocument/2006/relationships/notesSlide" Target="../notesSlides/notesSlide74.xml"/><Relationship Id="rId16" Type="http://schemas.openxmlformats.org/officeDocument/2006/relationships/image" Target="../media/image362.emf"/><Relationship Id="rId29" Type="http://schemas.openxmlformats.org/officeDocument/2006/relationships/customXml" Target="../ink/ink896.xml"/><Relationship Id="rId11" Type="http://schemas.openxmlformats.org/officeDocument/2006/relationships/customXml" Target="../ink/ink887.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900.xml"/><Relationship Id="rId40" Type="http://schemas.openxmlformats.org/officeDocument/2006/relationships/image" Target="../media/image375.emf"/><Relationship Id="rId45" Type="http://schemas.openxmlformats.org/officeDocument/2006/relationships/customXml" Target="../ink/ink904.xml"/><Relationship Id="rId53" Type="http://schemas.openxmlformats.org/officeDocument/2006/relationships/customXml" Target="../ink/ink908.xml"/><Relationship Id="rId5" Type="http://schemas.openxmlformats.org/officeDocument/2006/relationships/image" Target="../media/image61.png"/><Relationship Id="rId10" Type="http://schemas.openxmlformats.org/officeDocument/2006/relationships/image" Target="../media/image358.emf"/><Relationship Id="rId19" Type="http://schemas.openxmlformats.org/officeDocument/2006/relationships/customXml" Target="../ink/ink891.xml"/><Relationship Id="rId31" Type="http://schemas.openxmlformats.org/officeDocument/2006/relationships/customXml" Target="../ink/ink897.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60.png"/><Relationship Id="rId9" Type="http://schemas.openxmlformats.org/officeDocument/2006/relationships/customXml" Target="../ink/ink886.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895.xml"/><Relationship Id="rId30" Type="http://schemas.openxmlformats.org/officeDocument/2006/relationships/image" Target="../media/image369.emf"/><Relationship Id="rId35" Type="http://schemas.openxmlformats.org/officeDocument/2006/relationships/customXml" Target="../ink/ink899.xml"/><Relationship Id="rId43" Type="http://schemas.openxmlformats.org/officeDocument/2006/relationships/customXml" Target="../ink/ink903.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907.xml"/><Relationship Id="rId3" Type="http://schemas.openxmlformats.org/officeDocument/2006/relationships/image" Target="../media/image59.png"/><Relationship Id="rId12" Type="http://schemas.openxmlformats.org/officeDocument/2006/relationships/image" Target="../media/image359.emf"/><Relationship Id="rId17" Type="http://schemas.openxmlformats.org/officeDocument/2006/relationships/customXml" Target="../ink/ink890.xml"/><Relationship Id="rId25" Type="http://schemas.openxmlformats.org/officeDocument/2006/relationships/customXml" Target="../ink/ink894.xml"/><Relationship Id="rId33" Type="http://schemas.openxmlformats.org/officeDocument/2006/relationships/customXml" Target="../ink/ink898.xml"/><Relationship Id="rId38" Type="http://schemas.openxmlformats.org/officeDocument/2006/relationships/image" Target="../media/image374.emf"/><Relationship Id="rId46" Type="http://schemas.openxmlformats.org/officeDocument/2006/relationships/image" Target="../media/image378.emf"/><Relationship Id="rId20" Type="http://schemas.openxmlformats.org/officeDocument/2006/relationships/image" Target="../media/image364.emf"/><Relationship Id="rId41" Type="http://schemas.openxmlformats.org/officeDocument/2006/relationships/customXml" Target="../ink/ink902.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62.png"/><Relationship Id="rId15" Type="http://schemas.openxmlformats.org/officeDocument/2006/relationships/customXml" Target="../ink/ink889.xml"/><Relationship Id="rId23" Type="http://schemas.openxmlformats.org/officeDocument/2006/relationships/customXml" Target="../ink/ink893.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906.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909.xml"/></Relationships>
</file>

<file path=ppt/slides/_rels/slide76.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917.xml"/><Relationship Id="rId26" Type="http://schemas.openxmlformats.org/officeDocument/2006/relationships/customXml" Target="../ink/ink921.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925.xml"/><Relationship Id="rId42" Type="http://schemas.openxmlformats.org/officeDocument/2006/relationships/customXml" Target="../ink/ink929.xml"/><Relationship Id="rId47" Type="http://schemas.openxmlformats.org/officeDocument/2006/relationships/image" Target="../media/image409.emf"/><Relationship Id="rId50" Type="http://schemas.openxmlformats.org/officeDocument/2006/relationships/customXml" Target="../ink/ink933.xml"/><Relationship Id="rId55" Type="http://schemas.openxmlformats.org/officeDocument/2006/relationships/image" Target="../media/image414.emf"/><Relationship Id="rId7" Type="http://schemas.openxmlformats.org/officeDocument/2006/relationships/image" Target="../media/image387.emf"/><Relationship Id="rId2" Type="http://schemas.openxmlformats.org/officeDocument/2006/relationships/notesSlide" Target="../notesSlides/notesSlide76.xml"/><Relationship Id="rId16" Type="http://schemas.openxmlformats.org/officeDocument/2006/relationships/customXml" Target="../ink/ink916.xml"/><Relationship Id="rId29" Type="http://schemas.openxmlformats.org/officeDocument/2006/relationships/image" Target="../media/image399.emf"/><Relationship Id="rId11" Type="http://schemas.openxmlformats.org/officeDocument/2006/relationships/image" Target="../media/image389.emf"/><Relationship Id="rId24" Type="http://schemas.openxmlformats.org/officeDocument/2006/relationships/customXml" Target="../ink/ink920.xml"/><Relationship Id="rId32" Type="http://schemas.openxmlformats.org/officeDocument/2006/relationships/customXml" Target="../ink/ink924.xml"/><Relationship Id="rId37" Type="http://schemas.openxmlformats.org/officeDocument/2006/relationships/image" Target="../media/image404.emf"/><Relationship Id="rId40" Type="http://schemas.openxmlformats.org/officeDocument/2006/relationships/customXml" Target="../ink/ink928.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937.xml"/><Relationship Id="rId5" Type="http://schemas.openxmlformats.org/officeDocument/2006/relationships/image" Target="../media/image386.emf"/><Relationship Id="rId19" Type="http://schemas.openxmlformats.org/officeDocument/2006/relationships/image" Target="../media/image394.emf"/><Relationship Id="rId4" Type="http://schemas.openxmlformats.org/officeDocument/2006/relationships/customXml" Target="../ink/ink910.xml"/><Relationship Id="rId9" Type="http://schemas.openxmlformats.org/officeDocument/2006/relationships/image" Target="../media/image388.emf"/><Relationship Id="rId14" Type="http://schemas.openxmlformats.org/officeDocument/2006/relationships/customXml" Target="../ink/ink915.xml"/><Relationship Id="rId22" Type="http://schemas.openxmlformats.org/officeDocument/2006/relationships/customXml" Target="../ink/ink919.xml"/><Relationship Id="rId27" Type="http://schemas.openxmlformats.org/officeDocument/2006/relationships/image" Target="../media/image398.emf"/><Relationship Id="rId30" Type="http://schemas.openxmlformats.org/officeDocument/2006/relationships/customXml" Target="../ink/ink923.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932.xml"/><Relationship Id="rId56" Type="http://schemas.openxmlformats.org/officeDocument/2006/relationships/customXml" Target="../ink/ink936.xml"/><Relationship Id="rId8" Type="http://schemas.openxmlformats.org/officeDocument/2006/relationships/customXml" Target="../ink/ink912.xml"/><Relationship Id="rId51" Type="http://schemas.openxmlformats.org/officeDocument/2006/relationships/image" Target="../media/image412.emf"/><Relationship Id="rId3" Type="http://schemas.openxmlformats.org/officeDocument/2006/relationships/image" Target="../media/image63.png"/><Relationship Id="rId12" Type="http://schemas.openxmlformats.org/officeDocument/2006/relationships/customXml" Target="../ink/ink914.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927.xml"/><Relationship Id="rId46" Type="http://schemas.openxmlformats.org/officeDocument/2006/relationships/customXml" Target="../ink/ink931.xml"/><Relationship Id="rId59" Type="http://schemas.openxmlformats.org/officeDocument/2006/relationships/image" Target="../media/image416.emf"/><Relationship Id="rId20" Type="http://schemas.openxmlformats.org/officeDocument/2006/relationships/customXml" Target="../ink/ink918.xml"/><Relationship Id="rId41" Type="http://schemas.openxmlformats.org/officeDocument/2006/relationships/image" Target="../media/image406.emf"/><Relationship Id="rId54" Type="http://schemas.openxmlformats.org/officeDocument/2006/relationships/customXml" Target="../ink/ink935.xml"/><Relationship Id="rId1" Type="http://schemas.openxmlformats.org/officeDocument/2006/relationships/slideLayout" Target="../slideLayouts/slideLayout2.xml"/><Relationship Id="rId6" Type="http://schemas.openxmlformats.org/officeDocument/2006/relationships/customXml" Target="../ink/ink911.xml"/><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922.xml"/><Relationship Id="rId36" Type="http://schemas.openxmlformats.org/officeDocument/2006/relationships/customXml" Target="../ink/ink926.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913.xml"/><Relationship Id="rId31" Type="http://schemas.openxmlformats.org/officeDocument/2006/relationships/image" Target="../media/image400.emf"/><Relationship Id="rId44" Type="http://schemas.openxmlformats.org/officeDocument/2006/relationships/customXml" Target="../ink/ink930.xml"/><Relationship Id="rId52" Type="http://schemas.openxmlformats.org/officeDocument/2006/relationships/customXml" Target="../ink/ink934.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938.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939.xml"/></Relationships>
</file>

<file path=ppt/slides/_rels/slide8.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25.xml"/><Relationship Id="rId2" Type="http://schemas.openxmlformats.org/officeDocument/2006/relationships/notesSlide" Target="../notesSlides/notesSlide8.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36.xml"/><Relationship Id="rId41"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2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40.xml"/><Relationship Id="rId40" Type="http://schemas.openxmlformats.org/officeDocument/2006/relationships/image" Target="../media/image75.emf"/><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31.xml"/><Relationship Id="rId31" Type="http://schemas.openxmlformats.org/officeDocument/2006/relationships/customXml" Target="../ink/ink37.xml"/><Relationship Id="rId4" Type="http://schemas.openxmlformats.org/officeDocument/2006/relationships/image" Target="../media/image57.emf"/><Relationship Id="rId9" Type="http://schemas.openxmlformats.org/officeDocument/2006/relationships/customXml" Target="../ink/ink2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35.xml"/><Relationship Id="rId30" Type="http://schemas.openxmlformats.org/officeDocument/2006/relationships/image" Target="../media/image70.emf"/><Relationship Id="rId35" Type="http://schemas.openxmlformats.org/officeDocument/2006/relationships/customXml" Target="../ink/ink39.xml"/><Relationship Id="rId8" Type="http://schemas.openxmlformats.org/officeDocument/2006/relationships/image" Target="../media/image59.emf"/><Relationship Id="rId3" Type="http://schemas.openxmlformats.org/officeDocument/2006/relationships/customXml" Target="../ink/ink23.xml"/><Relationship Id="rId12" Type="http://schemas.openxmlformats.org/officeDocument/2006/relationships/image" Target="../media/image61.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74.emf"/></Relationships>
</file>

<file path=ppt/slides/_rels/slide80.xml.rels><?xml version="1.0" encoding="UTF-8" standalone="yes"?>
<Relationships xmlns="http://schemas.openxmlformats.org/package/2006/relationships"><Relationship Id="rId8" Type="http://schemas.openxmlformats.org/officeDocument/2006/relationships/customXml" Target="../ink/ink940.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942.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941.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4.xml.rels><?xml version="1.0" encoding="UTF-8" standalone="yes"?>
<Relationships xmlns="http://schemas.openxmlformats.org/package/2006/relationships"><Relationship Id="rId13" Type="http://schemas.openxmlformats.org/officeDocument/2006/relationships/customXml" Target="../ink/ink944.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957.xml"/><Relationship Id="rId21" Type="http://schemas.openxmlformats.org/officeDocument/2006/relationships/customXml" Target="../ink/ink948.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961.xml"/><Relationship Id="rId50" Type="http://schemas.openxmlformats.org/officeDocument/2006/relationships/image" Target="../media/image318.emf"/><Relationship Id="rId7" Type="http://schemas.microsoft.com/office/2007/relationships/diagramDrawing" Target="../diagrams/drawing12.xml"/><Relationship Id="rId2" Type="http://schemas.openxmlformats.org/officeDocument/2006/relationships/notesSlide" Target="../notesSlides/notesSlide84.xml"/><Relationship Id="rId16" Type="http://schemas.openxmlformats.org/officeDocument/2006/relationships/image" Target="../media/image2911.emf"/><Relationship Id="rId29" Type="http://schemas.openxmlformats.org/officeDocument/2006/relationships/customXml" Target="../ink/ink952.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956.xml"/><Relationship Id="rId40" Type="http://schemas.openxmlformats.org/officeDocument/2006/relationships/image" Target="../media/image312.emf"/><Relationship Id="rId45" Type="http://schemas.openxmlformats.org/officeDocument/2006/relationships/customXml" Target="../ink/ink960.xml"/><Relationship Id="rId53" Type="http://schemas.openxmlformats.org/officeDocument/2006/relationships/customXml" Target="../ink/ink964.xml"/><Relationship Id="rId5" Type="http://schemas.openxmlformats.org/officeDocument/2006/relationships/diagramQuickStyle" Target="../diagrams/quickStyle12.xml"/><Relationship Id="rId15" Type="http://schemas.openxmlformats.org/officeDocument/2006/relationships/customXml" Target="../ink/ink945.xml"/><Relationship Id="rId23" Type="http://schemas.openxmlformats.org/officeDocument/2006/relationships/customXml" Target="../ink/ink949.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962.xml"/><Relationship Id="rId19" Type="http://schemas.openxmlformats.org/officeDocument/2006/relationships/customXml" Target="../ink/ink947.xml"/><Relationship Id="rId31" Type="http://schemas.openxmlformats.org/officeDocument/2006/relationships/customXml" Target="../ink/ink953.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943.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51.xml"/><Relationship Id="rId30" Type="http://schemas.openxmlformats.org/officeDocument/2006/relationships/image" Target="../media/image3620.emf"/><Relationship Id="rId35" Type="http://schemas.openxmlformats.org/officeDocument/2006/relationships/customXml" Target="../ink/ink955.xml"/><Relationship Id="rId43" Type="http://schemas.openxmlformats.org/officeDocument/2006/relationships/customXml" Target="../ink/ink959.xml"/><Relationship Id="rId48" Type="http://schemas.openxmlformats.org/officeDocument/2006/relationships/image" Target="../media/image317.emf"/><Relationship Id="rId8" Type="http://schemas.openxmlformats.org/officeDocument/2006/relationships/image" Target="../media/image66.png"/><Relationship Id="rId51" Type="http://schemas.openxmlformats.org/officeDocument/2006/relationships/customXml" Target="../ink/ink963.xml"/><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946.xml"/><Relationship Id="rId25" Type="http://schemas.openxmlformats.org/officeDocument/2006/relationships/customXml" Target="../ink/ink950.xml"/><Relationship Id="rId33" Type="http://schemas.openxmlformats.org/officeDocument/2006/relationships/customXml" Target="../ink/ink954.xml"/><Relationship Id="rId38" Type="http://schemas.openxmlformats.org/officeDocument/2006/relationships/image" Target="../media/image310.emf"/><Relationship Id="rId46" Type="http://schemas.openxmlformats.org/officeDocument/2006/relationships/image" Target="../media/image316.emf"/><Relationship Id="rId20" Type="http://schemas.openxmlformats.org/officeDocument/2006/relationships/image" Target="../media/image3120.emf"/><Relationship Id="rId41" Type="http://schemas.openxmlformats.org/officeDocument/2006/relationships/customXml" Target="../ink/ink958.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s>
</file>

<file path=ppt/slides/_rels/slide85.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970.xml"/><Relationship Id="rId42" Type="http://schemas.openxmlformats.org/officeDocument/2006/relationships/image" Target="../media/image422.emf"/><Relationship Id="rId47" Type="http://schemas.openxmlformats.org/officeDocument/2006/relationships/customXml" Target="../ink/ink983.xml"/><Relationship Id="rId63" Type="http://schemas.openxmlformats.org/officeDocument/2006/relationships/customXml" Target="../ink/ink991.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965.xml"/><Relationship Id="rId32" Type="http://schemas.openxmlformats.org/officeDocument/2006/relationships/image" Target="../media/image3720.emf"/><Relationship Id="rId37" Type="http://schemas.openxmlformats.org/officeDocument/2006/relationships/customXml" Target="../ink/ink978.xml"/><Relationship Id="rId53" Type="http://schemas.openxmlformats.org/officeDocument/2006/relationships/customXml" Target="../ink/ink986.xml"/><Relationship Id="rId58" Type="http://schemas.openxmlformats.org/officeDocument/2006/relationships/image" Target="../media/image522.emf"/><Relationship Id="rId74" Type="http://schemas.openxmlformats.org/officeDocument/2006/relationships/image" Target="../media/image601.emf"/><Relationship Id="rId79" Type="http://schemas.openxmlformats.org/officeDocument/2006/relationships/customXml" Target="../ink/ink999.xml"/><Relationship Id="rId5" Type="http://schemas.openxmlformats.org/officeDocument/2006/relationships/diagramQuickStyle" Target="../diagrams/quickStyle13.xml"/><Relationship Id="rId61" Type="http://schemas.openxmlformats.org/officeDocument/2006/relationships/customXml" Target="../ink/ink990.xml"/><Relationship Id="rId19" Type="http://schemas.openxmlformats.org/officeDocument/2006/relationships/customXml" Target="../ink/ink969.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73.xml"/><Relationship Id="rId30" Type="http://schemas.openxmlformats.org/officeDocument/2006/relationships/image" Target="../media/image3620.emf"/><Relationship Id="rId35" Type="http://schemas.openxmlformats.org/officeDocument/2006/relationships/customXml" Target="../ink/ink977.xml"/><Relationship Id="rId43" Type="http://schemas.openxmlformats.org/officeDocument/2006/relationships/customXml" Target="../ink/ink981.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994.xml"/><Relationship Id="rId77" Type="http://schemas.openxmlformats.org/officeDocument/2006/relationships/customXml" Target="../ink/ink998.xml"/><Relationship Id="rId8" Type="http://schemas.openxmlformats.org/officeDocument/2006/relationships/image" Target="../media/image67.png"/><Relationship Id="rId51" Type="http://schemas.openxmlformats.org/officeDocument/2006/relationships/customXml" Target="../ink/ink985.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968.xml"/><Relationship Id="rId25" Type="http://schemas.openxmlformats.org/officeDocument/2006/relationships/customXml" Target="../ink/ink972.xml"/><Relationship Id="rId33" Type="http://schemas.openxmlformats.org/officeDocument/2006/relationships/customXml" Target="../ink/ink976.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989.xml"/><Relationship Id="rId67" Type="http://schemas.openxmlformats.org/officeDocument/2006/relationships/customXml" Target="../ink/ink993.xml"/><Relationship Id="rId20" Type="http://schemas.openxmlformats.org/officeDocument/2006/relationships/image" Target="../media/image3120.emf"/><Relationship Id="rId41" Type="http://schemas.openxmlformats.org/officeDocument/2006/relationships/customXml" Target="../ink/ink980.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997.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967.xml"/><Relationship Id="rId23" Type="http://schemas.openxmlformats.org/officeDocument/2006/relationships/customXml" Target="../ink/ink971.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984.xml"/><Relationship Id="rId57" Type="http://schemas.openxmlformats.org/officeDocument/2006/relationships/customXml" Target="../ink/ink988.xml"/><Relationship Id="rId10" Type="http://schemas.openxmlformats.org/officeDocument/2006/relationships/image" Target="../media/image66.png"/><Relationship Id="rId31" Type="http://schemas.openxmlformats.org/officeDocument/2006/relationships/customXml" Target="../ink/ink975.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992.xml"/><Relationship Id="rId73" Type="http://schemas.openxmlformats.org/officeDocument/2006/relationships/customXml" Target="../ink/ink996.xml"/><Relationship Id="rId78" Type="http://schemas.openxmlformats.org/officeDocument/2006/relationships/image" Target="../media/image621.emf"/><Relationship Id="rId81" Type="http://schemas.openxmlformats.org/officeDocument/2006/relationships/image" Target="../media/image69.png"/><Relationship Id="rId4" Type="http://schemas.openxmlformats.org/officeDocument/2006/relationships/diagramLayout" Target="../diagrams/layout13.xml"/><Relationship Id="rId9" Type="http://schemas.openxmlformats.org/officeDocument/2006/relationships/image" Target="../media/image68.png"/><Relationship Id="rId13" Type="http://schemas.openxmlformats.org/officeDocument/2006/relationships/customXml" Target="../ink/ink966.xml"/><Relationship Id="rId18" Type="http://schemas.openxmlformats.org/officeDocument/2006/relationships/image" Target="../media/image3070.emf"/><Relationship Id="rId39" Type="http://schemas.openxmlformats.org/officeDocument/2006/relationships/customXml" Target="../ink/ink979.xml"/><Relationship Id="rId34" Type="http://schemas.openxmlformats.org/officeDocument/2006/relationships/image" Target="../media/image3820.emf"/><Relationship Id="rId50" Type="http://schemas.openxmlformats.org/officeDocument/2006/relationships/image" Target="../media/image482.emf"/><Relationship Id="rId55" Type="http://schemas.openxmlformats.org/officeDocument/2006/relationships/customXml" Target="../ink/ink987.xml"/><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995.xml"/><Relationship Id="rId2" Type="http://schemas.openxmlformats.org/officeDocument/2006/relationships/notesSlide" Target="../notesSlides/notesSlide85.xml"/><Relationship Id="rId29" Type="http://schemas.openxmlformats.org/officeDocument/2006/relationships/customXml" Target="../ink/ink974.xml"/><Relationship Id="rId24" Type="http://schemas.openxmlformats.org/officeDocument/2006/relationships/image" Target="../media/image3320.emf"/><Relationship Id="rId40" Type="http://schemas.openxmlformats.org/officeDocument/2006/relationships/image" Target="../media/image4120.emf"/><Relationship Id="rId45" Type="http://schemas.openxmlformats.org/officeDocument/2006/relationships/customXml" Target="../ink/ink982.xml"/><Relationship Id="rId66" Type="http://schemas.openxmlformats.org/officeDocument/2006/relationships/image" Target="../media/image561.emf"/></Relationships>
</file>

<file path=ppt/slides/_rels/slide86.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customXml" Target="../ink/ink1003.xml"/><Relationship Id="rId26" Type="http://schemas.openxmlformats.org/officeDocument/2006/relationships/customXml" Target="../ink/ink1007.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1011.xml"/><Relationship Id="rId42" Type="http://schemas.openxmlformats.org/officeDocument/2006/relationships/customXml" Target="../ink/ink1015.xml"/><Relationship Id="rId47" Type="http://schemas.openxmlformats.org/officeDocument/2006/relationships/image" Target="../media/image431.emf"/><Relationship Id="rId7" Type="http://schemas.microsoft.com/office/2007/relationships/diagramDrawing" Target="../diagrams/drawing14.xml"/><Relationship Id="rId2" Type="http://schemas.openxmlformats.org/officeDocument/2006/relationships/notesSlide" Target="../notesSlides/notesSlide86.xml"/><Relationship Id="rId16" Type="http://schemas.openxmlformats.org/officeDocument/2006/relationships/customXml" Target="../ink/ink1002.xml"/><Relationship Id="rId29" Type="http://schemas.openxmlformats.org/officeDocument/2006/relationships/image" Target="../media/image420.emf"/><Relationship Id="rId11" Type="http://schemas.openxmlformats.org/officeDocument/2006/relationships/customXml" Target="../ink/ink1000.xml"/><Relationship Id="rId24" Type="http://schemas.openxmlformats.org/officeDocument/2006/relationships/customXml" Target="../ink/ink1006.xml"/><Relationship Id="rId32" Type="http://schemas.openxmlformats.org/officeDocument/2006/relationships/customXml" Target="../ink/ink1010.xml"/><Relationship Id="rId37" Type="http://schemas.openxmlformats.org/officeDocument/2006/relationships/image" Target="../media/image426.emf"/><Relationship Id="rId40" Type="http://schemas.openxmlformats.org/officeDocument/2006/relationships/customXml" Target="../ink/ink1014.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08.xml"/><Relationship Id="rId36" Type="http://schemas.openxmlformats.org/officeDocument/2006/relationships/customXml" Target="../ink/ink1012.xml"/><Relationship Id="rId49" Type="http://schemas.openxmlformats.org/officeDocument/2006/relationships/image" Target="../media/image433.emf"/><Relationship Id="rId10" Type="http://schemas.openxmlformats.org/officeDocument/2006/relationships/image" Target="../media/image66.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1016.xml"/><Relationship Id="rId4" Type="http://schemas.openxmlformats.org/officeDocument/2006/relationships/diagramLayout" Target="../diagrams/layout14.xml"/><Relationship Id="rId9" Type="http://schemas.openxmlformats.org/officeDocument/2006/relationships/image" Target="../media/image68.png"/><Relationship Id="rId14" Type="http://schemas.openxmlformats.org/officeDocument/2006/relationships/customXml" Target="../ink/ink1001.xml"/><Relationship Id="rId22" Type="http://schemas.openxmlformats.org/officeDocument/2006/relationships/customXml" Target="../ink/ink1005.xml"/><Relationship Id="rId27" Type="http://schemas.openxmlformats.org/officeDocument/2006/relationships/image" Target="../media/image419.emf"/><Relationship Id="rId30" Type="http://schemas.openxmlformats.org/officeDocument/2006/relationships/customXml" Target="../ink/ink1009.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18.xml"/><Relationship Id="rId8" Type="http://schemas.openxmlformats.org/officeDocument/2006/relationships/image" Target="../media/image67.png"/><Relationship Id="rId3" Type="http://schemas.openxmlformats.org/officeDocument/2006/relationships/diagramData" Target="../diagrams/data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13.xml"/><Relationship Id="rId46" Type="http://schemas.openxmlformats.org/officeDocument/2006/relationships/customXml" Target="../ink/ink1017.xml"/><Relationship Id="rId20" Type="http://schemas.openxmlformats.org/officeDocument/2006/relationships/customXml" Target="../ink/ink1004.xml"/><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s>
</file>

<file path=ppt/slides/_rels/slide87.xml.rels><?xml version="1.0" encoding="UTF-8" standalone="yes"?>
<Relationships xmlns="http://schemas.openxmlformats.org/package/2006/relationships"><Relationship Id="rId26" Type="http://schemas.openxmlformats.org/officeDocument/2006/relationships/customXml" Target="../ink/ink1026.xml"/><Relationship Id="rId21" Type="http://schemas.openxmlformats.org/officeDocument/2006/relationships/image" Target="../media/image327.emf"/><Relationship Id="rId42" Type="http://schemas.openxmlformats.org/officeDocument/2006/relationships/customXml" Target="../ink/ink1034.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1047.xml"/><Relationship Id="rId16" Type="http://schemas.openxmlformats.org/officeDocument/2006/relationships/customXml" Target="../ink/ink1021.xml"/><Relationship Id="rId11" Type="http://schemas.openxmlformats.org/officeDocument/2006/relationships/customXml" Target="../ink/ink1019.xml"/><Relationship Id="rId24" Type="http://schemas.openxmlformats.org/officeDocument/2006/relationships/customXml" Target="../ink/ink1025.xml"/><Relationship Id="rId32" Type="http://schemas.openxmlformats.org/officeDocument/2006/relationships/customXml" Target="../ink/ink1029.xml"/><Relationship Id="rId37" Type="http://schemas.openxmlformats.org/officeDocument/2006/relationships/image" Target="../media/image426.emf"/><Relationship Id="rId40" Type="http://schemas.openxmlformats.org/officeDocument/2006/relationships/customXml" Target="../ink/ink1033.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1042.xml"/><Relationship Id="rId66" Type="http://schemas.openxmlformats.org/officeDocument/2006/relationships/customXml" Target="../ink/ink1046.xml"/><Relationship Id="rId74" Type="http://schemas.openxmlformats.org/officeDocument/2006/relationships/customXml" Target="../ink/ink1050.xml"/><Relationship Id="rId5" Type="http://schemas.openxmlformats.org/officeDocument/2006/relationships/diagramQuickStyle" Target="../diagrams/quickStyle15.xml"/><Relationship Id="rId61" Type="http://schemas.openxmlformats.org/officeDocument/2006/relationships/image" Target="../media/image439.emf"/><Relationship Id="rId19" Type="http://schemas.openxmlformats.org/officeDocument/2006/relationships/image" Target="../media/image326.emf"/><Relationship Id="rId14" Type="http://schemas.openxmlformats.org/officeDocument/2006/relationships/customXml" Target="../ink/ink1020.xml"/><Relationship Id="rId22" Type="http://schemas.openxmlformats.org/officeDocument/2006/relationships/customXml" Target="../ink/ink1024.xml"/><Relationship Id="rId27" Type="http://schemas.openxmlformats.org/officeDocument/2006/relationships/image" Target="../media/image419.emf"/><Relationship Id="rId30" Type="http://schemas.openxmlformats.org/officeDocument/2006/relationships/customXml" Target="../ink/ink1028.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37.xml"/><Relationship Id="rId56" Type="http://schemas.openxmlformats.org/officeDocument/2006/relationships/customXml" Target="../ink/ink1041.xml"/><Relationship Id="rId64" Type="http://schemas.openxmlformats.org/officeDocument/2006/relationships/customXml" Target="../ink/ink1045.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67.png"/><Relationship Id="rId51" Type="http://schemas.openxmlformats.org/officeDocument/2006/relationships/image" Target="../media/image434.emf"/><Relationship Id="rId72" Type="http://schemas.openxmlformats.org/officeDocument/2006/relationships/customXml" Target="../ink/ink1049.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32.xml"/><Relationship Id="rId46" Type="http://schemas.openxmlformats.org/officeDocument/2006/relationships/customXml" Target="../ink/ink1036.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1023.xml"/><Relationship Id="rId41" Type="http://schemas.openxmlformats.org/officeDocument/2006/relationships/image" Target="../media/image428.emf"/><Relationship Id="rId54" Type="http://schemas.openxmlformats.org/officeDocument/2006/relationships/customXml" Target="../ink/ink1040.xml"/><Relationship Id="rId62" Type="http://schemas.openxmlformats.org/officeDocument/2006/relationships/customXml" Target="../ink/ink1044.xml"/><Relationship Id="rId70" Type="http://schemas.openxmlformats.org/officeDocument/2006/relationships/customXml" Target="../ink/ink1048.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27.xml"/><Relationship Id="rId36" Type="http://schemas.openxmlformats.org/officeDocument/2006/relationships/customXml" Target="../ink/ink1031.xml"/><Relationship Id="rId49" Type="http://schemas.openxmlformats.org/officeDocument/2006/relationships/image" Target="../media/image433.emf"/><Relationship Id="rId57" Type="http://schemas.openxmlformats.org/officeDocument/2006/relationships/image" Target="../media/image437.emf"/><Relationship Id="rId10" Type="http://schemas.openxmlformats.org/officeDocument/2006/relationships/image" Target="../media/image66.png"/><Relationship Id="rId31" Type="http://schemas.openxmlformats.org/officeDocument/2006/relationships/image" Target="../media/image423.emf"/><Relationship Id="rId44" Type="http://schemas.openxmlformats.org/officeDocument/2006/relationships/customXml" Target="../ink/ink1035.xml"/><Relationship Id="rId52" Type="http://schemas.openxmlformats.org/officeDocument/2006/relationships/customXml" Target="../ink/ink1039.xml"/><Relationship Id="rId60" Type="http://schemas.openxmlformats.org/officeDocument/2006/relationships/customXml" Target="../ink/ink1043.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68.png"/><Relationship Id="rId13" Type="http://schemas.openxmlformats.org/officeDocument/2006/relationships/image" Target="../media/image69.png"/><Relationship Id="rId18" Type="http://schemas.openxmlformats.org/officeDocument/2006/relationships/customXml" Target="../ink/ink1022.xml"/><Relationship Id="rId39" Type="http://schemas.openxmlformats.org/officeDocument/2006/relationships/image" Target="../media/image427.emf"/><Relationship Id="rId34" Type="http://schemas.openxmlformats.org/officeDocument/2006/relationships/customXml" Target="../ink/ink1030.xml"/><Relationship Id="rId50" Type="http://schemas.openxmlformats.org/officeDocument/2006/relationships/customXml" Target="../ink/ink1038.xml"/><Relationship Id="rId55" Type="http://schemas.openxmlformats.org/officeDocument/2006/relationships/image" Target="../media/image436.emf"/><Relationship Id="rId76" Type="http://schemas.openxmlformats.org/officeDocument/2006/relationships/customXml" Target="../ink/ink1051.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7.xml"/><Relationship Id="rId29" Type="http://schemas.openxmlformats.org/officeDocument/2006/relationships/image" Target="../media/image420.emf"/></Relationships>
</file>

<file path=ppt/slides/_rels/slide88.xml.rels><?xml version="1.0" encoding="UTF-8" standalone="yes"?>
<Relationships xmlns="http://schemas.openxmlformats.org/package/2006/relationships"><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1067.xml"/><Relationship Id="rId63" Type="http://schemas.openxmlformats.org/officeDocument/2006/relationships/image" Target="../media/image440.emf"/><Relationship Id="rId84" Type="http://schemas.openxmlformats.org/officeDocument/2006/relationships/customXml" Target="../ink/ink1088.xml"/><Relationship Id="rId138" Type="http://schemas.openxmlformats.org/officeDocument/2006/relationships/customXml" Target="../ink/ink1115.xml"/><Relationship Id="rId107" Type="http://schemas.openxmlformats.org/officeDocument/2006/relationships/image" Target="../media/image465.emf"/><Relationship Id="rId11" Type="http://schemas.openxmlformats.org/officeDocument/2006/relationships/customXml" Target="../ink/ink1052.xml"/><Relationship Id="rId32" Type="http://schemas.openxmlformats.org/officeDocument/2006/relationships/customXml" Target="../ink/ink1062.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1075.xml"/><Relationship Id="rId74" Type="http://schemas.openxmlformats.org/officeDocument/2006/relationships/customXml" Target="../ink/ink1083.xml"/><Relationship Id="rId79" Type="http://schemas.openxmlformats.org/officeDocument/2006/relationships/image" Target="../media/image449.emf"/><Relationship Id="rId102" Type="http://schemas.openxmlformats.org/officeDocument/2006/relationships/customXml" Target="../ink/ink1097.xml"/><Relationship Id="rId123" Type="http://schemas.openxmlformats.org/officeDocument/2006/relationships/image" Target="../media/image474.emf"/><Relationship Id="rId128" Type="http://schemas.openxmlformats.org/officeDocument/2006/relationships/customXml" Target="../ink/ink1110.xml"/><Relationship Id="rId5" Type="http://schemas.openxmlformats.org/officeDocument/2006/relationships/diagramQuickStyle" Target="../diagrams/quickStyle16.xml"/><Relationship Id="rId90" Type="http://schemas.openxmlformats.org/officeDocument/2006/relationships/customXml" Target="../ink/ink1091.xml"/><Relationship Id="rId95" Type="http://schemas.openxmlformats.org/officeDocument/2006/relationships/image" Target="../media/image458.emf"/><Relationship Id="rId22" Type="http://schemas.openxmlformats.org/officeDocument/2006/relationships/customXml" Target="../ink/ink1057.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1070.xml"/><Relationship Id="rId64" Type="http://schemas.openxmlformats.org/officeDocument/2006/relationships/customXml" Target="../ink/ink1078.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1105.xml"/><Relationship Id="rId134" Type="http://schemas.openxmlformats.org/officeDocument/2006/relationships/customXml" Target="../ink/ink1113.xml"/><Relationship Id="rId139" Type="http://schemas.openxmlformats.org/officeDocument/2006/relationships/image" Target="../media/image483.emf"/><Relationship Id="rId80" Type="http://schemas.openxmlformats.org/officeDocument/2006/relationships/customXml" Target="../ink/ink1086.xml"/><Relationship Id="rId85" Type="http://schemas.openxmlformats.org/officeDocument/2006/relationships/image" Target="../media/image453.emf"/><Relationship Id="rId12" Type="http://schemas.openxmlformats.org/officeDocument/2006/relationships/image" Target="../media/image2311.emf"/><Relationship Id="rId17" Type="http://schemas.openxmlformats.org/officeDocument/2006/relationships/image" Target="../media/image325.emf"/><Relationship Id="rId33" Type="http://schemas.openxmlformats.org/officeDocument/2006/relationships/image" Target="../media/image424.emf"/><Relationship Id="rId38" Type="http://schemas.openxmlformats.org/officeDocument/2006/relationships/customXml" Target="../ink/ink1065.xml"/><Relationship Id="rId59" Type="http://schemas.openxmlformats.org/officeDocument/2006/relationships/image" Target="../media/image438.emf"/><Relationship Id="rId103" Type="http://schemas.openxmlformats.org/officeDocument/2006/relationships/image" Target="../media/image463.emf"/><Relationship Id="rId108" Type="http://schemas.openxmlformats.org/officeDocument/2006/relationships/customXml" Target="../ink/ink1100.xml"/><Relationship Id="rId124" Type="http://schemas.openxmlformats.org/officeDocument/2006/relationships/customXml" Target="../ink/ink1108.xml"/><Relationship Id="rId129" Type="http://schemas.openxmlformats.org/officeDocument/2006/relationships/image" Target="../media/image477.emf"/><Relationship Id="rId54" Type="http://schemas.openxmlformats.org/officeDocument/2006/relationships/customXml" Target="../ink/ink1073.xml"/><Relationship Id="rId70" Type="http://schemas.openxmlformats.org/officeDocument/2006/relationships/customXml" Target="../ink/ink1081.xml"/><Relationship Id="rId75" Type="http://schemas.openxmlformats.org/officeDocument/2006/relationships/image" Target="../media/image447.emf"/><Relationship Id="rId91" Type="http://schemas.openxmlformats.org/officeDocument/2006/relationships/image" Target="../media/image456.emf"/><Relationship Id="rId96" Type="http://schemas.openxmlformats.org/officeDocument/2006/relationships/customXml" Target="../ink/ink1094.xml"/><Relationship Id="rId140" Type="http://schemas.openxmlformats.org/officeDocument/2006/relationships/customXml" Target="../ink/ink1116.xml"/><Relationship Id="rId1" Type="http://schemas.openxmlformats.org/officeDocument/2006/relationships/slideLayout" Target="../slideLayouts/slideLayout2.xml"/><Relationship Id="rId6" Type="http://schemas.openxmlformats.org/officeDocument/2006/relationships/diagramColors" Target="../diagrams/colors16.xml"/><Relationship Id="rId23" Type="http://schemas.openxmlformats.org/officeDocument/2006/relationships/image" Target="../media/image384.emf"/><Relationship Id="rId28" Type="http://schemas.openxmlformats.org/officeDocument/2006/relationships/customXml" Target="../ink/ink1060.xml"/><Relationship Id="rId49" Type="http://schemas.openxmlformats.org/officeDocument/2006/relationships/image" Target="../media/image433.emf"/><Relationship Id="rId114" Type="http://schemas.openxmlformats.org/officeDocument/2006/relationships/customXml" Target="../ink/ink1103.xml"/><Relationship Id="rId119" Type="http://schemas.openxmlformats.org/officeDocument/2006/relationships/image" Target="../media/image471.emf"/><Relationship Id="rId44" Type="http://schemas.openxmlformats.org/officeDocument/2006/relationships/customXml" Target="../ink/ink1068.xml"/><Relationship Id="rId60" Type="http://schemas.openxmlformats.org/officeDocument/2006/relationships/customXml" Target="../ink/ink1076.xml"/><Relationship Id="rId65" Type="http://schemas.openxmlformats.org/officeDocument/2006/relationships/image" Target="../media/image441.emf"/><Relationship Id="rId81" Type="http://schemas.openxmlformats.org/officeDocument/2006/relationships/image" Target="../media/image450.emf"/><Relationship Id="rId86" Type="http://schemas.openxmlformats.org/officeDocument/2006/relationships/customXml" Target="../ink/ink1089.xml"/><Relationship Id="rId130" Type="http://schemas.openxmlformats.org/officeDocument/2006/relationships/customXml" Target="../ink/ink1111.xml"/><Relationship Id="rId135" Type="http://schemas.openxmlformats.org/officeDocument/2006/relationships/image" Target="../media/image480.emf"/><Relationship Id="rId13" Type="http://schemas.openxmlformats.org/officeDocument/2006/relationships/image" Target="../media/image69.png"/><Relationship Id="rId18" Type="http://schemas.openxmlformats.org/officeDocument/2006/relationships/customXml" Target="../ink/ink1055.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1063.xml"/><Relationship Id="rId50" Type="http://schemas.openxmlformats.org/officeDocument/2006/relationships/customXml" Target="../ink/ink1071.xml"/><Relationship Id="rId55" Type="http://schemas.openxmlformats.org/officeDocument/2006/relationships/image" Target="../media/image436.emf"/><Relationship Id="rId76" Type="http://schemas.openxmlformats.org/officeDocument/2006/relationships/customXml" Target="../ink/ink1084.xml"/><Relationship Id="rId97" Type="http://schemas.openxmlformats.org/officeDocument/2006/relationships/image" Target="../media/image459.emf"/><Relationship Id="rId104" Type="http://schemas.openxmlformats.org/officeDocument/2006/relationships/customXml" Target="../ink/ink1098.xml"/><Relationship Id="rId120" Type="http://schemas.openxmlformats.org/officeDocument/2006/relationships/customXml" Target="../ink/ink1106.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1092.xml"/><Relationship Id="rId2" Type="http://schemas.openxmlformats.org/officeDocument/2006/relationships/notesSlide" Target="../notesSlides/notesSlide88.xml"/><Relationship Id="rId29" Type="http://schemas.openxmlformats.org/officeDocument/2006/relationships/image" Target="../media/image420.emf"/><Relationship Id="rId24" Type="http://schemas.openxmlformats.org/officeDocument/2006/relationships/customXml" Target="../ink/ink1058.xml"/><Relationship Id="rId40" Type="http://schemas.openxmlformats.org/officeDocument/2006/relationships/customXml" Target="../ink/ink1066.xml"/><Relationship Id="rId45" Type="http://schemas.openxmlformats.org/officeDocument/2006/relationships/image" Target="../media/image430.emf"/><Relationship Id="rId66" Type="http://schemas.openxmlformats.org/officeDocument/2006/relationships/customXml" Target="../ink/ink1079.xml"/><Relationship Id="rId87" Type="http://schemas.openxmlformats.org/officeDocument/2006/relationships/image" Target="../media/image454.emf"/><Relationship Id="rId110" Type="http://schemas.openxmlformats.org/officeDocument/2006/relationships/customXml" Target="../ink/ink1101.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1114.xml"/><Relationship Id="rId61" Type="http://schemas.openxmlformats.org/officeDocument/2006/relationships/image" Target="../media/image439.emf"/><Relationship Id="rId82" Type="http://schemas.openxmlformats.org/officeDocument/2006/relationships/customXml" Target="../ink/ink1087.xml"/><Relationship Id="rId19" Type="http://schemas.openxmlformats.org/officeDocument/2006/relationships/image" Target="../media/image326.emf"/><Relationship Id="rId14" Type="http://schemas.openxmlformats.org/officeDocument/2006/relationships/customXml" Target="../ink/ink1053.xml"/><Relationship Id="rId30" Type="http://schemas.openxmlformats.org/officeDocument/2006/relationships/customXml" Target="../ink/ink1061.xml"/><Relationship Id="rId35" Type="http://schemas.openxmlformats.org/officeDocument/2006/relationships/image" Target="../media/image425.emf"/><Relationship Id="rId56" Type="http://schemas.openxmlformats.org/officeDocument/2006/relationships/customXml" Target="../ink/ink1074.xml"/><Relationship Id="rId77" Type="http://schemas.openxmlformats.org/officeDocument/2006/relationships/image" Target="../media/image448.emf"/><Relationship Id="rId100" Type="http://schemas.openxmlformats.org/officeDocument/2006/relationships/customXml" Target="../ink/ink1096.xml"/><Relationship Id="rId105" Type="http://schemas.openxmlformats.org/officeDocument/2006/relationships/image" Target="../media/image464.emf"/><Relationship Id="rId126" Type="http://schemas.openxmlformats.org/officeDocument/2006/relationships/customXml" Target="../ink/ink1109.xml"/><Relationship Id="rId8" Type="http://schemas.openxmlformats.org/officeDocument/2006/relationships/image" Target="../media/image67.png"/><Relationship Id="rId51" Type="http://schemas.openxmlformats.org/officeDocument/2006/relationships/image" Target="../media/image434.emf"/><Relationship Id="rId72" Type="http://schemas.openxmlformats.org/officeDocument/2006/relationships/customXml" Target="../ink/ink1082.xml"/><Relationship Id="rId93" Type="http://schemas.openxmlformats.org/officeDocument/2006/relationships/image" Target="../media/image457.emf"/><Relationship Id="rId98" Type="http://schemas.openxmlformats.org/officeDocument/2006/relationships/customXml" Target="../ink/ink1095.xml"/><Relationship Id="rId121" Type="http://schemas.openxmlformats.org/officeDocument/2006/relationships/image" Target="../media/image473.emf"/><Relationship Id="rId142" Type="http://schemas.openxmlformats.org/officeDocument/2006/relationships/customXml" Target="../ink/ink1117.xml"/><Relationship Id="rId3" Type="http://schemas.openxmlformats.org/officeDocument/2006/relationships/diagramData" Target="../diagrams/data16.xml"/><Relationship Id="rId25" Type="http://schemas.openxmlformats.org/officeDocument/2006/relationships/image" Target="../media/image418.emf"/><Relationship Id="rId46" Type="http://schemas.openxmlformats.org/officeDocument/2006/relationships/customXml" Target="../ink/ink1069.xml"/><Relationship Id="rId67" Type="http://schemas.openxmlformats.org/officeDocument/2006/relationships/image" Target="../media/image443.emf"/><Relationship Id="rId116" Type="http://schemas.openxmlformats.org/officeDocument/2006/relationships/customXml" Target="../ink/ink1104.xml"/><Relationship Id="rId137" Type="http://schemas.openxmlformats.org/officeDocument/2006/relationships/image" Target="../media/image481.emf"/><Relationship Id="rId20" Type="http://schemas.openxmlformats.org/officeDocument/2006/relationships/customXml" Target="../ink/ink1056.xml"/><Relationship Id="rId41" Type="http://schemas.openxmlformats.org/officeDocument/2006/relationships/image" Target="../media/image428.emf"/><Relationship Id="rId62" Type="http://schemas.openxmlformats.org/officeDocument/2006/relationships/customXml" Target="../ink/ink1077.xml"/><Relationship Id="rId83" Type="http://schemas.openxmlformats.org/officeDocument/2006/relationships/image" Target="../media/image451.emf"/><Relationship Id="rId88" Type="http://schemas.openxmlformats.org/officeDocument/2006/relationships/customXml" Target="../ink/ink1090.xml"/><Relationship Id="rId111" Type="http://schemas.openxmlformats.org/officeDocument/2006/relationships/image" Target="../media/image467.emf"/><Relationship Id="rId132" Type="http://schemas.openxmlformats.org/officeDocument/2006/relationships/customXml" Target="../ink/ink1112.xml"/><Relationship Id="rId15" Type="http://schemas.openxmlformats.org/officeDocument/2006/relationships/image" Target="../media/image324.emf"/><Relationship Id="rId36" Type="http://schemas.openxmlformats.org/officeDocument/2006/relationships/customXml" Target="../ink/ink1064.xml"/><Relationship Id="rId57" Type="http://schemas.openxmlformats.org/officeDocument/2006/relationships/image" Target="../media/image437.emf"/><Relationship Id="rId106" Type="http://schemas.openxmlformats.org/officeDocument/2006/relationships/customXml" Target="../ink/ink1099.xml"/><Relationship Id="rId127" Type="http://schemas.openxmlformats.org/officeDocument/2006/relationships/image" Target="../media/image476.emf"/><Relationship Id="rId10" Type="http://schemas.openxmlformats.org/officeDocument/2006/relationships/image" Target="../media/image66.png"/><Relationship Id="rId31" Type="http://schemas.openxmlformats.org/officeDocument/2006/relationships/image" Target="../media/image423.emf"/><Relationship Id="rId52" Type="http://schemas.openxmlformats.org/officeDocument/2006/relationships/customXml" Target="../ink/ink1072.xml"/><Relationship Id="rId73" Type="http://schemas.openxmlformats.org/officeDocument/2006/relationships/image" Target="../media/image446.emf"/><Relationship Id="rId78" Type="http://schemas.openxmlformats.org/officeDocument/2006/relationships/customXml" Target="../ink/ink1085.xml"/><Relationship Id="rId94" Type="http://schemas.openxmlformats.org/officeDocument/2006/relationships/customXml" Target="../ink/ink1093.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1107.xml"/><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68.png"/><Relationship Id="rId26" Type="http://schemas.openxmlformats.org/officeDocument/2006/relationships/customXml" Target="../ink/ink1059.xml"/><Relationship Id="rId47" Type="http://schemas.openxmlformats.org/officeDocument/2006/relationships/image" Target="../media/image431.emf"/><Relationship Id="rId68" Type="http://schemas.openxmlformats.org/officeDocument/2006/relationships/customXml" Target="../ink/ink1080.xml"/><Relationship Id="rId89" Type="http://schemas.openxmlformats.org/officeDocument/2006/relationships/image" Target="../media/image455.emf"/><Relationship Id="rId112" Type="http://schemas.openxmlformats.org/officeDocument/2006/relationships/customXml" Target="../ink/ink1102.xml"/><Relationship Id="rId133" Type="http://schemas.openxmlformats.org/officeDocument/2006/relationships/image" Target="../media/image479.emf"/><Relationship Id="rId16" Type="http://schemas.openxmlformats.org/officeDocument/2006/relationships/customXml" Target="../ink/ink105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1125.xml"/><Relationship Id="rId26" Type="http://schemas.openxmlformats.org/officeDocument/2006/relationships/customXml" Target="../ink/ink1129.xml"/><Relationship Id="rId3" Type="http://schemas.openxmlformats.org/officeDocument/2006/relationships/image" Target="../media/image70.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1122.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90.xml"/><Relationship Id="rId16" Type="http://schemas.openxmlformats.org/officeDocument/2006/relationships/customXml" Target="../ink/ink1124.xml"/><Relationship Id="rId20" Type="http://schemas.openxmlformats.org/officeDocument/2006/relationships/customXml" Target="../ink/ink1126.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1119.xml"/><Relationship Id="rId11" Type="http://schemas.openxmlformats.org/officeDocument/2006/relationships/image" Target="../media/image1340.emf"/><Relationship Id="rId24" Type="http://schemas.openxmlformats.org/officeDocument/2006/relationships/customXml" Target="../ink/ink1128.xml"/><Relationship Id="rId32" Type="http://schemas.openxmlformats.org/officeDocument/2006/relationships/customXml" Target="../ink/ink1132.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1130.xml"/><Relationship Id="rId10" Type="http://schemas.openxmlformats.org/officeDocument/2006/relationships/customXml" Target="../ink/ink1121.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1118.xml"/><Relationship Id="rId9" Type="http://schemas.openxmlformats.org/officeDocument/2006/relationships/image" Target="../media/image1330.emf"/><Relationship Id="rId14" Type="http://schemas.openxmlformats.org/officeDocument/2006/relationships/customXml" Target="../ink/ink1123.xml"/><Relationship Id="rId22" Type="http://schemas.openxmlformats.org/officeDocument/2006/relationships/customXml" Target="../ink/ink1127.xml"/><Relationship Id="rId27" Type="http://schemas.openxmlformats.org/officeDocument/2006/relationships/image" Target="../media/image1420.emf"/><Relationship Id="rId30" Type="http://schemas.openxmlformats.org/officeDocument/2006/relationships/customXml" Target="../ink/ink1131.xml"/><Relationship Id="rId8" Type="http://schemas.openxmlformats.org/officeDocument/2006/relationships/customXml" Target="../ink/ink1120.xml"/></Relationships>
</file>

<file path=ppt/slides/_rels/slide91.xml.rels><?xml version="1.0" encoding="UTF-8" standalone="yes"?>
<Relationships xmlns="http://schemas.openxmlformats.org/package/2006/relationships"><Relationship Id="rId13" Type="http://schemas.openxmlformats.org/officeDocument/2006/relationships/image" Target="../media/image3330.emf"/><Relationship Id="rId18" Type="http://schemas.openxmlformats.org/officeDocument/2006/relationships/customXml" Target="../ink/ink1140.xml"/><Relationship Id="rId26" Type="http://schemas.openxmlformats.org/officeDocument/2006/relationships/customXml" Target="../ink/ink1144.xml"/><Relationship Id="rId39" Type="http://schemas.openxmlformats.org/officeDocument/2006/relationships/image" Target="../media/image3570.emf"/><Relationship Id="rId21" Type="http://schemas.openxmlformats.org/officeDocument/2006/relationships/image" Target="../media/image3370.emf"/><Relationship Id="rId34" Type="http://schemas.openxmlformats.org/officeDocument/2006/relationships/customXml" Target="../ink/ink1148.xml"/><Relationship Id="rId42" Type="http://schemas.openxmlformats.org/officeDocument/2006/relationships/customXml" Target="../ink/ink1152.xml"/><Relationship Id="rId7" Type="http://schemas.openxmlformats.org/officeDocument/2006/relationships/image" Target="../media/image3290.emf"/><Relationship Id="rId2" Type="http://schemas.openxmlformats.org/officeDocument/2006/relationships/notesSlide" Target="../notesSlides/notesSlide91.xml"/><Relationship Id="rId16" Type="http://schemas.openxmlformats.org/officeDocument/2006/relationships/customXml" Target="../ink/ink1139.xml"/><Relationship Id="rId29" Type="http://schemas.openxmlformats.org/officeDocument/2006/relationships/image" Target="../media/image3460.emf"/><Relationship Id="rId1" Type="http://schemas.openxmlformats.org/officeDocument/2006/relationships/slideLayout" Target="../slideLayouts/slideLayout2.xml"/><Relationship Id="rId6" Type="http://schemas.openxmlformats.org/officeDocument/2006/relationships/customXml" Target="../ink/ink1134.xml"/><Relationship Id="rId11" Type="http://schemas.openxmlformats.org/officeDocument/2006/relationships/image" Target="../media/image3321.emf"/><Relationship Id="rId24" Type="http://schemas.openxmlformats.org/officeDocument/2006/relationships/customXml" Target="../ink/ink1143.xml"/><Relationship Id="rId32" Type="http://schemas.openxmlformats.org/officeDocument/2006/relationships/customXml" Target="../ink/ink1147.xml"/><Relationship Id="rId37" Type="http://schemas.openxmlformats.org/officeDocument/2006/relationships/image" Target="../media/image3560.emf"/><Relationship Id="rId40" Type="http://schemas.openxmlformats.org/officeDocument/2006/relationships/customXml" Target="../ink/ink1151.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1145.xml"/><Relationship Id="rId36" Type="http://schemas.openxmlformats.org/officeDocument/2006/relationships/customXml" Target="../ink/ink1149.xml"/><Relationship Id="rId10" Type="http://schemas.openxmlformats.org/officeDocument/2006/relationships/customXml" Target="../ink/ink1136.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1153.xml"/><Relationship Id="rId4" Type="http://schemas.openxmlformats.org/officeDocument/2006/relationships/customXml" Target="../ink/ink1133.xml"/><Relationship Id="rId9" Type="http://schemas.openxmlformats.org/officeDocument/2006/relationships/image" Target="../media/image3300.emf"/><Relationship Id="rId14" Type="http://schemas.openxmlformats.org/officeDocument/2006/relationships/customXml" Target="../ink/ink1138.xml"/><Relationship Id="rId22" Type="http://schemas.openxmlformats.org/officeDocument/2006/relationships/customXml" Target="../ink/ink1142.xml"/><Relationship Id="rId27" Type="http://schemas.openxmlformats.org/officeDocument/2006/relationships/image" Target="../media/image3430.emf"/><Relationship Id="rId30" Type="http://schemas.openxmlformats.org/officeDocument/2006/relationships/customXml" Target="../ink/ink1146.xml"/><Relationship Id="rId35" Type="http://schemas.openxmlformats.org/officeDocument/2006/relationships/image" Target="../media/image3550.emf"/><Relationship Id="rId43" Type="http://schemas.openxmlformats.org/officeDocument/2006/relationships/image" Target="../media/image3590.emf"/><Relationship Id="rId8" Type="http://schemas.openxmlformats.org/officeDocument/2006/relationships/customXml" Target="../ink/ink1135.xml"/><Relationship Id="rId3" Type="http://schemas.openxmlformats.org/officeDocument/2006/relationships/image" Target="../media/image71.png"/><Relationship Id="rId12" Type="http://schemas.openxmlformats.org/officeDocument/2006/relationships/customXml" Target="../ink/ink1137.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1150.xml"/><Relationship Id="rId20" Type="http://schemas.openxmlformats.org/officeDocument/2006/relationships/customXml" Target="../ink/ink1141.xml"/><Relationship Id="rId41" Type="http://schemas.openxmlformats.org/officeDocument/2006/relationships/image" Target="../media/image3580.emf"/></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061033"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6" name="Picture 5">
            <a:extLst>
              <a:ext uri="{FF2B5EF4-FFF2-40B4-BE49-F238E27FC236}">
                <a16:creationId xmlns:a16="http://schemas.microsoft.com/office/drawing/2014/main" id="{F52BF67F-832A-44DC-9733-9E48C7FDEE91}"/>
              </a:ext>
            </a:extLst>
          </p:cNvPr>
          <p:cNvPicPr>
            <a:picLocks noChangeAspect="1"/>
          </p:cNvPicPr>
          <p:nvPr/>
        </p:nvPicPr>
        <p:blipFill>
          <a:blip r:embed="rId3"/>
          <a:stretch>
            <a:fillRect/>
          </a:stretch>
        </p:blipFill>
        <p:spPr>
          <a:xfrm>
            <a:off x="1035968" y="2475246"/>
            <a:ext cx="10317832" cy="2614112"/>
          </a:xfrm>
          <a:prstGeom prst="rect">
            <a:avLst/>
          </a:prstGeom>
        </p:spPr>
      </p:pic>
    </p:spTree>
    <p:extLst>
      <p:ext uri="{BB962C8B-B14F-4D97-AF65-F5344CB8AC3E}">
        <p14:creationId xmlns:p14="http://schemas.microsoft.com/office/powerpoint/2010/main" val="21898650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33221"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4" name="Picture 3">
            <a:extLst>
              <a:ext uri="{FF2B5EF4-FFF2-40B4-BE49-F238E27FC236}">
                <a16:creationId xmlns:a16="http://schemas.microsoft.com/office/drawing/2014/main" id="{9140199E-6A03-48AB-9E97-D5E18762B8D4}"/>
              </a:ext>
            </a:extLst>
          </p:cNvPr>
          <p:cNvPicPr>
            <a:picLocks noChangeAspect="1"/>
          </p:cNvPicPr>
          <p:nvPr/>
        </p:nvPicPr>
        <p:blipFill>
          <a:blip r:embed="rId3"/>
          <a:stretch>
            <a:fillRect/>
          </a:stretch>
        </p:blipFill>
        <p:spPr>
          <a:xfrm>
            <a:off x="1035968" y="3850104"/>
            <a:ext cx="10317832" cy="1239253"/>
          </a:xfrm>
          <a:prstGeom prst="rect">
            <a:avLst/>
          </a:prstGeom>
        </p:spPr>
      </p:pic>
    </p:spTree>
    <p:extLst>
      <p:ext uri="{BB962C8B-B14F-4D97-AF65-F5344CB8AC3E}">
        <p14:creationId xmlns:p14="http://schemas.microsoft.com/office/powerpoint/2010/main" val="13989805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81347"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1646171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6" name="Picture 5">
            <a:extLst>
              <a:ext uri="{FF2B5EF4-FFF2-40B4-BE49-F238E27FC236}">
                <a16:creationId xmlns:a16="http://schemas.microsoft.com/office/drawing/2014/main" id="{0993826B-D906-4B93-831A-62F34174EA5C}"/>
              </a:ext>
            </a:extLst>
          </p:cNvPr>
          <p:cNvPicPr>
            <a:picLocks noChangeAspect="1"/>
          </p:cNvPicPr>
          <p:nvPr/>
        </p:nvPicPr>
        <p:blipFill>
          <a:blip r:embed="rId42"/>
          <a:stretch>
            <a:fillRect/>
          </a:stretch>
        </p:blipFill>
        <p:spPr>
          <a:xfrm>
            <a:off x="1235485" y="2420892"/>
            <a:ext cx="10338894" cy="3979907"/>
          </a:xfrm>
          <a:prstGeom prst="rect">
            <a:avLst/>
          </a:prstGeom>
        </p:spPr>
      </p:pic>
    </p:spTree>
    <p:extLst>
      <p:ext uri="{BB962C8B-B14F-4D97-AF65-F5344CB8AC3E}">
        <p14:creationId xmlns:p14="http://schemas.microsoft.com/office/powerpoint/2010/main" val="372282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3887370"/>
            <a:ext cx="10338894" cy="251342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478449"/>
          </a:xfrm>
          <a:prstGeom prst="rect">
            <a:avLst/>
          </a:prstGeom>
        </p:spPr>
      </p:pic>
    </p:spTree>
    <p:extLst>
      <p:ext uri="{BB962C8B-B14F-4D97-AF65-F5344CB8AC3E}">
        <p14:creationId xmlns:p14="http://schemas.microsoft.com/office/powerpoint/2010/main" val="891091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4246650"/>
            <a:ext cx="10338894" cy="215414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873278"/>
          </a:xfrm>
          <a:prstGeom prst="rect">
            <a:avLst/>
          </a:prstGeom>
        </p:spPr>
      </p:pic>
    </p:spTree>
    <p:extLst>
      <p:ext uri="{BB962C8B-B14F-4D97-AF65-F5344CB8AC3E}">
        <p14:creationId xmlns:p14="http://schemas.microsoft.com/office/powerpoint/2010/main" val="13101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002044"/>
            <a:ext cx="10338894" cy="13987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186659"/>
          </a:xfrm>
          <a:prstGeom prst="rect">
            <a:avLst/>
          </a:prstGeom>
        </p:spPr>
      </p:pic>
    </p:spTree>
    <p:extLst>
      <p:ext uri="{BB962C8B-B14F-4D97-AF65-F5344CB8AC3E}">
        <p14:creationId xmlns:p14="http://schemas.microsoft.com/office/powerpoint/2010/main" val="1411041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682444"/>
            <a:ext cx="10338894" cy="7183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559645"/>
          </a:xfrm>
          <a:prstGeom prst="rect">
            <a:avLst/>
          </a:prstGeom>
        </p:spPr>
      </p:pic>
    </p:spTree>
    <p:extLst>
      <p:ext uri="{BB962C8B-B14F-4D97-AF65-F5344CB8AC3E}">
        <p14:creationId xmlns:p14="http://schemas.microsoft.com/office/powerpoint/2010/main" val="3559838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3042" y="2438371"/>
                <a:ext cx="484056" cy="346211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6355080"/>
            <a:ext cx="10338894" cy="4571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851597"/>
          </a:xfrm>
          <a:prstGeom prst="rect">
            <a:avLst/>
          </a:prstGeom>
        </p:spPr>
      </p:pic>
    </p:spTree>
    <p:extLst>
      <p:ext uri="{BB962C8B-B14F-4D97-AF65-F5344CB8AC3E}">
        <p14:creationId xmlns:p14="http://schemas.microsoft.com/office/powerpoint/2010/main" val="89849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2634906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 ****</a:t>
            </a:r>
            <a:r>
              <a:rPr lang="en-US" sz="4800" dirty="0" err="1"/>
              <a:t>ing</a:t>
            </a:r>
            <a:r>
              <a:rPr lang="en-US" sz="4800" dirty="0"/>
              <a:t> hate UI tests!"</a:t>
            </a:r>
            <a:br>
              <a:rPr lang="en-US" sz="4800" dirty="0"/>
            </a:br>
            <a:br>
              <a:rPr lang="en-US" sz="4800" dirty="0"/>
            </a:br>
            <a:r>
              <a:rPr lang="en-US" sz="4000" dirty="0">
                <a:solidFill>
                  <a:srgbClr val="013947"/>
                </a:solidFill>
              </a:rPr>
              <a:t>- Me, 2012</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Side effects visible in other systems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File system changes</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Side effects visible in other systems</a:t>
              </a:r>
              <a:br>
                <a:rPr lang="en-US" sz="3500" dirty="0"/>
              </a:br>
              <a:endParaRPr lang="en-US" sz="3500" dirty="0"/>
            </a:p>
            <a:p>
              <a:pPr marL="285750" lvl="1" indent="-285750" defTabSz="1555750">
                <a:lnSpc>
                  <a:spcPct val="90000"/>
                </a:lnSpc>
                <a:spcBef>
                  <a:spcPct val="0"/>
                </a:spcBef>
                <a:spcAft>
                  <a:spcPct val="15000"/>
                </a:spcAft>
                <a:buChar char="••"/>
              </a:pPr>
              <a:r>
                <a:rPr lang="en-US" sz="3500" dirty="0"/>
                <a:t>File system changes</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C34D7B-B88C-40D0-84D1-76C4BA954ABB}"/>
                  </a:ext>
                </a:extLst>
              </p14:cNvPr>
              <p14:cNvContentPartPr/>
              <p14:nvPr/>
            </p14:nvContentPartPr>
            <p14:xfrm>
              <a:off x="3805084" y="4880136"/>
              <a:ext cx="3537000" cy="1739520"/>
            </p14:xfrm>
          </p:contentPart>
        </mc:Choice>
        <mc:Fallback xmlns="">
          <p:pic>
            <p:nvPicPr>
              <p:cNvPr id="8" name="Ink 7">
                <a:extLst>
                  <a:ext uri="{FF2B5EF4-FFF2-40B4-BE49-F238E27FC236}">
                    <a16:creationId xmlns:a16="http://schemas.microsoft.com/office/drawing/2014/main" xmlns:p14="http://schemas.microsoft.com/office/powerpoint/2010/main" xmlns="" id="{56C34D7B-B88C-40D0-84D1-76C4BA954ABB}"/>
                  </a:ext>
                </a:extLst>
              </p:cNvPr>
              <p:cNvPicPr/>
              <p:nvPr/>
            </p:nvPicPr>
            <p:blipFill>
              <a:blip r:embed="rId4"/>
              <a:stretch>
                <a:fillRect/>
              </a:stretch>
            </p:blipFill>
            <p:spPr>
              <a:xfrm>
                <a:off x="3790684" y="4864293"/>
                <a:ext cx="3566520" cy="1770126"/>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7" name="Picture 6"/>
          <p:cNvPicPr>
            <a:picLocks noChangeAspect="1"/>
          </p:cNvPicPr>
          <p:nvPr/>
        </p:nvPicPr>
        <p:blipFill>
          <a:blip r:embed="rId3"/>
          <a:stretch>
            <a:fillRect/>
          </a:stretch>
        </p:blipFill>
        <p:spPr>
          <a:xfrm>
            <a:off x="1247774" y="4672012"/>
            <a:ext cx="4403725" cy="2084949"/>
          </a:xfrm>
          <a:prstGeom prst="rect">
            <a:avLst/>
          </a:prstGeom>
        </p:spPr>
      </p:pic>
      <p:pic>
        <p:nvPicPr>
          <p:cNvPr id="9" name="Picture 8"/>
          <p:cNvPicPr>
            <a:picLocks noChangeAspect="1"/>
          </p:cNvPicPr>
          <p:nvPr/>
        </p:nvPicPr>
        <p:blipFill>
          <a:blip r:embed="rId3"/>
          <a:stretch>
            <a:fillRect/>
          </a:stretch>
        </p:blipFill>
        <p:spPr>
          <a:xfrm>
            <a:off x="5607500" y="4722531"/>
            <a:ext cx="4403725" cy="2084949"/>
          </a:xfrm>
          <a:prstGeom prst="rect">
            <a:avLst/>
          </a:prstGeom>
        </p:spPr>
      </p:pic>
      <p:pic>
        <p:nvPicPr>
          <p:cNvPr id="5" name="Picture 4"/>
          <p:cNvPicPr>
            <a:picLocks noChangeAspect="1"/>
          </p:cNvPicPr>
          <p:nvPr/>
        </p:nvPicPr>
        <p:blipFill>
          <a:blip r:embed="rId4"/>
          <a:stretch>
            <a:fillRect/>
          </a:stretch>
        </p:blipFill>
        <p:spPr>
          <a:xfrm>
            <a:off x="1247773" y="4023360"/>
            <a:ext cx="8269226" cy="848676"/>
          </a:xfrm>
          <a:prstGeom prst="rect">
            <a:avLst/>
          </a:prstGeom>
        </p:spPr>
      </p:pic>
      <p:pic>
        <p:nvPicPr>
          <p:cNvPr id="8" name="Picture 7"/>
          <p:cNvPicPr>
            <a:picLocks noChangeAspect="1"/>
          </p:cNvPicPr>
          <p:nvPr/>
        </p:nvPicPr>
        <p:blipFill>
          <a:blip r:embed="rId3"/>
          <a:stretch>
            <a:fillRect/>
          </a:stretch>
        </p:blipFill>
        <p:spPr>
          <a:xfrm>
            <a:off x="569088" y="4697271"/>
            <a:ext cx="4403725" cy="2084949"/>
          </a:xfrm>
          <a:prstGeom prst="rect">
            <a:avLst/>
          </a:prstGeom>
        </p:spPr>
      </p:pic>
      <p:pic>
        <p:nvPicPr>
          <p:cNvPr id="10" name="Picture 9">
            <a:extLst>
              <a:ext uri="{FF2B5EF4-FFF2-40B4-BE49-F238E27FC236}">
                <a16:creationId xmlns:a16="http://schemas.microsoft.com/office/drawing/2014/main" id="{A4EA7971-AB9E-4D02-A78B-75B0B5DBFD4B}"/>
              </a:ext>
            </a:extLst>
          </p:cNvPr>
          <p:cNvPicPr>
            <a:picLocks noChangeAspect="1"/>
          </p:cNvPicPr>
          <p:nvPr/>
        </p:nvPicPr>
        <p:blipFill>
          <a:blip r:embed="rId5"/>
          <a:stretch>
            <a:fillRect/>
          </a:stretch>
        </p:blipFill>
        <p:spPr>
          <a:xfrm>
            <a:off x="2794733" y="1690688"/>
            <a:ext cx="6602534" cy="4388351"/>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839828"/>
            <a:ext cx="4403725" cy="1917133"/>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447010"/>
            <a:ext cx="8986987" cy="1875918"/>
          </a:xfrm>
          <a:prstGeom prst="rect">
            <a:avLst/>
          </a:prstGeom>
        </p:spPr>
      </p:pic>
    </p:spTree>
    <p:extLst>
      <p:ext uri="{BB962C8B-B14F-4D97-AF65-F5344CB8AC3E}">
        <p14:creationId xmlns:p14="http://schemas.microsoft.com/office/powerpoint/2010/main" val="4003040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 2017</a:t>
            </a:r>
            <a:endParaRPr lang="en-US" sz="4800" u="sng" dirty="0">
              <a:solidFill>
                <a:srgbClr val="013947"/>
              </a:solidFill>
            </a:endParaRPr>
          </a:p>
        </p:txBody>
      </p:sp>
    </p:spTree>
    <p:extLst>
      <p:ext uri="{BB962C8B-B14F-4D97-AF65-F5344CB8AC3E}">
        <p14:creationId xmlns:p14="http://schemas.microsoft.com/office/powerpoint/2010/main" val="251117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875546"/>
            <a:ext cx="8986987" cy="1447381"/>
          </a:xfrm>
          <a:prstGeom prst="rect">
            <a:avLst/>
          </a:prstGeom>
        </p:spPr>
      </p:pic>
    </p:spTree>
    <p:extLst>
      <p:ext uri="{BB962C8B-B14F-4D97-AF65-F5344CB8AC3E}">
        <p14:creationId xmlns:p14="http://schemas.microsoft.com/office/powerpoint/2010/main" val="2702061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215042"/>
            <a:ext cx="8986987" cy="1091922"/>
          </a:xfrm>
          <a:prstGeom prst="rect">
            <a:avLst/>
          </a:prstGeom>
        </p:spPr>
      </p:pic>
    </p:spTree>
    <p:extLst>
      <p:ext uri="{BB962C8B-B14F-4D97-AF65-F5344CB8AC3E}">
        <p14:creationId xmlns:p14="http://schemas.microsoft.com/office/powerpoint/2010/main" val="80304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694964"/>
            <a:ext cx="8986987" cy="612000"/>
          </a:xfrm>
          <a:prstGeom prst="rect">
            <a:avLst/>
          </a:prstGeom>
        </p:spPr>
      </p:pic>
    </p:spTree>
    <p:extLst>
      <p:ext uri="{BB962C8B-B14F-4D97-AF65-F5344CB8AC3E}">
        <p14:creationId xmlns:p14="http://schemas.microsoft.com/office/powerpoint/2010/main" val="3161199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spTree>
    <p:extLst>
      <p:ext uri="{BB962C8B-B14F-4D97-AF65-F5344CB8AC3E}">
        <p14:creationId xmlns:p14="http://schemas.microsoft.com/office/powerpoint/2010/main" val="3465465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801885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3003885"/>
          </a:xfrm>
        </p:spPr>
        <p:txBody>
          <a:bodyPr anchor="ctr">
            <a:normAutofit/>
          </a:bodyPr>
          <a:lstStyle/>
          <a:p>
            <a:pPr algn="ctr"/>
            <a:r>
              <a:rPr lang="en-US" sz="4700" dirty="0"/>
              <a:t>Each test should </a:t>
            </a:r>
            <a:br>
              <a:rPr lang="en-US" sz="4700" dirty="0"/>
            </a:br>
            <a:r>
              <a:rPr lang="en-US" sz="4700" dirty="0"/>
              <a:t>create its own test data</a:t>
            </a:r>
            <a:endParaRPr lang="en-US" sz="4700" u="sng" dirty="0"/>
          </a:p>
        </p:txBody>
      </p:sp>
      <p:sp>
        <p:nvSpPr>
          <p:cNvPr id="3" name="Title 1">
            <a:extLst>
              <a:ext uri="{FF2B5EF4-FFF2-40B4-BE49-F238E27FC236}">
                <a16:creationId xmlns:a16="http://schemas.microsoft.com/office/drawing/2014/main" id="{40C49870-33D6-47F7-BDFB-27B12BF2D5EF}"/>
              </a:ext>
            </a:extLst>
          </p:cNvPr>
          <p:cNvSpPr txBox="1">
            <a:spLocks/>
          </p:cNvSpPr>
          <p:nvPr/>
        </p:nvSpPr>
        <p:spPr>
          <a:xfrm>
            <a:off x="0" y="2310063"/>
            <a:ext cx="12192000" cy="43995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i="1" dirty="0"/>
              <a:t>but</a:t>
            </a:r>
            <a:br>
              <a:rPr lang="en-US" sz="4800" i="1" dirty="0"/>
            </a:br>
            <a:br>
              <a:rPr lang="en-US" sz="4800" i="1" dirty="0"/>
            </a:br>
            <a:r>
              <a:rPr lang="en-US" sz="4800" dirty="0"/>
              <a:t>only specify those values </a:t>
            </a:r>
            <a:br>
              <a:rPr lang="en-US" sz="4800" dirty="0"/>
            </a:br>
            <a:r>
              <a:rPr lang="en-US" sz="4800" dirty="0"/>
              <a:t>that are </a:t>
            </a:r>
            <a:r>
              <a:rPr lang="en-US" sz="4800" u="sng" dirty="0"/>
              <a:t>relevant to the test</a:t>
            </a:r>
          </a:p>
        </p:txBody>
      </p:sp>
    </p:spTree>
    <p:extLst>
      <p:ext uri="{BB962C8B-B14F-4D97-AF65-F5344CB8AC3E}">
        <p14:creationId xmlns:p14="http://schemas.microsoft.com/office/powerpoint/2010/main" val="41954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52660</TotalTime>
  <Words>9946</Words>
  <Application>Microsoft Office PowerPoint</Application>
  <PresentationFormat>Widescreen</PresentationFormat>
  <Paragraphs>809</Paragraphs>
  <Slides>102</Slides>
  <Notes>102</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102</vt:i4>
      </vt:variant>
    </vt:vector>
  </HeadingPairs>
  <TitlesOfParts>
    <vt:vector size="108" baseType="lpstr">
      <vt:lpstr>Arial</vt:lpstr>
      <vt:lpstr>Calibri</vt:lpstr>
      <vt:lpstr>Calibri Light</vt:lpstr>
      <vt:lpstr>Consolas</vt:lpstr>
      <vt:lpstr>Corbel</vt:lpstr>
      <vt:lpstr>Office Theme</vt:lpstr>
      <vt:lpstr>UI Tests Are Fun to Write!</vt:lpstr>
      <vt:lpstr>"I ****ing hate UI tests!"  - Me, 2012</vt:lpstr>
      <vt:lpstr>PowerPoint Presentation</vt:lpstr>
      <vt:lpstr>"When I first started writing UI tests, I hated them. Now, I kind of like them. They're fun."  - A developer on my team, 2017</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Writing a UI test</vt:lpstr>
      <vt:lpstr>PageObject</vt:lpstr>
      <vt:lpstr>PageObject</vt:lpstr>
      <vt:lpstr>PageObject</vt:lpstr>
      <vt:lpstr>PageObject</vt:lpstr>
      <vt:lpstr>PageObject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Key takeaways for "writing them right"</vt:lpstr>
      <vt:lpstr>Key takeaways for "writing them right"</vt:lpstr>
      <vt:lpstr>Key takeaways for "writing them right"</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1006</cp:revision>
  <dcterms:created xsi:type="dcterms:W3CDTF">2013-12-09T01:29:59Z</dcterms:created>
  <dcterms:modified xsi:type="dcterms:W3CDTF">2019-01-07T04:46:08Z</dcterms:modified>
</cp:coreProperties>
</file>